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8" r:id="rId3"/>
    <p:sldId id="352" r:id="rId4"/>
    <p:sldId id="357" r:id="rId5"/>
    <p:sldId id="355" r:id="rId6"/>
    <p:sldId id="353" r:id="rId7"/>
    <p:sldId id="356" r:id="rId8"/>
    <p:sldId id="354" r:id="rId9"/>
    <p:sldId id="361" r:id="rId10"/>
    <p:sldId id="362" r:id="rId11"/>
  </p:sldIdLst>
  <p:sldSz cx="9144000" cy="5143500" type="screen16x9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indent="114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indent="228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indent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43C61A0-879B-4FCE-84F8-11A1CDD301BC}">
          <p14:sldIdLst>
            <p14:sldId id="256"/>
            <p14:sldId id="358"/>
            <p14:sldId id="352"/>
            <p14:sldId id="357"/>
            <p14:sldId id="355"/>
            <p14:sldId id="353"/>
            <p14:sldId id="356"/>
            <p14:sldId id="354"/>
            <p14:sldId id="361"/>
            <p14:sldId id="36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kovva" initials="" lastIdx="0" clrIdx="0"/>
  <p:cmAuthor id="1" name="Поминов Илья Викторович" initials="ПИ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7"/>
    <a:srgbClr val="004C21"/>
    <a:srgbClr val="006029"/>
    <a:srgbClr val="00682D"/>
    <a:srgbClr val="00B050"/>
    <a:srgbClr val="E85252"/>
    <a:srgbClr val="468DB0"/>
    <a:srgbClr val="77CB87"/>
    <a:srgbClr val="328241"/>
    <a:srgbClr val="BF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37" autoAdjust="0"/>
  </p:normalViewPr>
  <p:slideViewPr>
    <p:cSldViewPr snapToGrid="0">
      <p:cViewPr varScale="1">
        <p:scale>
          <a:sx n="148" d="100"/>
          <a:sy n="148" d="100"/>
        </p:scale>
        <p:origin x="-582" y="-90"/>
      </p:cViewPr>
      <p:guideLst>
        <p:guide orient="horz" pos="162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-2064" y="-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34060-35B4-4EE2-BF5A-14078D341F84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44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644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34D1-485F-464A-9F6B-C7905640B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3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9764B-0FC9-4FF3-911C-740C1B8F3501}" type="datetimeFigureOut">
              <a:rPr lang="ru-RU"/>
              <a:pPr>
                <a:defRPr/>
              </a:pPr>
              <a:t>25.06.2024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66A64-F214-41F3-967A-9A2EAB327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89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7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959802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2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5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3" y="663476"/>
            <a:ext cx="5012267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699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0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3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3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3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6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6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28652" y="4970526"/>
            <a:ext cx="4628318" cy="172979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4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4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780798"/>
            <a:ext cx="4536757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7" y="780797"/>
            <a:ext cx="4542885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8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8" y="2885328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4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1" y="1493210"/>
            <a:ext cx="1593851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7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7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6099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2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6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3" y="1216638"/>
            <a:ext cx="3957637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4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8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19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6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0698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56D26BD-421B-4851-8DF0-973E0B8AD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970526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5" y="4970526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665" r:id="rId39"/>
  </p:sldLayoutIdLst>
  <p:hf hdr="0" ft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rum.customs.gov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942" y="1184856"/>
            <a:ext cx="8772212" cy="21700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Доклад </a:t>
            </a:r>
            <a:b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исполняющего </a:t>
            </a:r>
            <a: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обязанности </a:t>
            </a:r>
            <a: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начальника отдела контроля</a:t>
            </a:r>
            <a:b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таможенной </a:t>
            </a:r>
            <a: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стоимости </a:t>
            </a:r>
            <a:r>
              <a:rPr lang="ru-RU" sz="180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капитана </a:t>
            </a: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таможенной службы </a:t>
            </a:r>
            <a:b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мин </a:t>
            </a:r>
            <a:r>
              <a:rPr lang="ru-RU" sz="1800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Анастасии Игоревны</a:t>
            </a:r>
            <a: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5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5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5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5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500" b="1" dirty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500" b="1" dirty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«</a:t>
            </a:r>
            <a:r>
              <a:rPr lang="ru-RU" sz="1800" dirty="0"/>
              <a:t>Порядок подтверждения таможенной стоимости товаров.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Проблемные </a:t>
            </a:r>
            <a:r>
              <a:rPr lang="ru-RU" sz="1800" dirty="0"/>
              <a:t>вопросы, пути решения, </a:t>
            </a:r>
            <a:r>
              <a:rPr lang="ru-RU" sz="1800" dirty="0" smtClean="0"/>
              <a:t>рекомендации»</a:t>
            </a:r>
            <a:endParaRPr lang="en-US" sz="1800" b="1" dirty="0">
              <a:solidFill>
                <a:schemeClr val="bg1"/>
              </a:solidFill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89AE4859-C038-46B6-AAB4-5997556116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4926304"/>
            <a:ext cx="506094" cy="194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1474" y="4781524"/>
            <a:ext cx="4082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г</a:t>
            </a:r>
            <a:r>
              <a:rPr lang="ru-RU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Новороссийск 202</a:t>
            </a:r>
            <a:r>
              <a:rPr lang="en-US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г.</a:t>
            </a:r>
            <a:endParaRPr lang="ru-RU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00" y="-5553"/>
            <a:ext cx="7198946" cy="65404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cs typeface="Times New Roman" panose="02020603050405020304" pitchFamily="18" charset="0"/>
              </a:rPr>
              <a:t>                       Уважаемые </a:t>
            </a:r>
            <a:r>
              <a:rPr lang="ru-RU" dirty="0">
                <a:cs typeface="Times New Roman" panose="02020603050405020304" pitchFamily="18" charset="0"/>
              </a:rPr>
              <a:t>участники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                  внешнеэкономической </a:t>
            </a:r>
            <a:r>
              <a:rPr lang="ru-RU" dirty="0">
                <a:cs typeface="Times New Roman" panose="02020603050405020304" pitchFamily="18" charset="0"/>
              </a:rPr>
              <a:t>деятельности!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7127" y="658530"/>
            <a:ext cx="73602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dirty="0" smtClean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29-30 октября 2024 </a:t>
            </a:r>
            <a:r>
              <a:rPr lang="ru-RU" sz="1300" b="1" dirty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года состоится Международный таможенный форум - </a:t>
            </a:r>
            <a:r>
              <a:rPr lang="ru-RU" sz="1300" b="1" dirty="0" smtClean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2024», место проведения  - </a:t>
            </a:r>
            <a:r>
              <a:rPr lang="ru-RU" sz="1300" b="1" dirty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«Центр международной торговли», </a:t>
            </a:r>
            <a:r>
              <a:rPr lang="ru-RU" sz="1300" b="1" dirty="0" smtClean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Краснопресненская </a:t>
            </a:r>
            <a:r>
              <a:rPr lang="ru-RU" sz="1300" b="1" dirty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набережная, 12, Москва</a:t>
            </a:r>
            <a:r>
              <a:rPr lang="ru-RU" sz="1300" b="1" dirty="0" smtClean="0">
                <a:solidFill>
                  <a:srgbClr val="005C2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00" b="1" dirty="0" smtClean="0">
              <a:solidFill>
                <a:srgbClr val="005C27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solidFill>
                <a:srgbClr val="005C27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solidFill>
                <a:srgbClr val="005C27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Организатором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выступает Федеральная таможенная служба. </a:t>
            </a:r>
            <a:endParaRPr lang="ru-RU" sz="1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Новороссийская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таможня приглашает принять участие в работе Форума, </a:t>
            </a: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который даст возможность ознакомиться с самыми передовыми направлениями совершенствования таможенного администрирования, услышать мнения ведущих экспертов по различным аспектам таможенного регулирования, задать вопросы и принять участие в дискуссиях и работе круглых столов.</a:t>
            </a: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работе Форума планируется участие руководства Правительства Российской Федерации, Министерства финансов, Федеральной таможенной службы, других органов власти, зарубежных таможенных администраций, крупных участников внешнеэкономической деятельности, логистических операторов, профессиональных ассоциаций и объединений. </a:t>
            </a: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году в работе Форума приняли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участие более 20 компаний ЮФО, в том </a:t>
            </a: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числе</a:t>
            </a: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представители бизнес-сообщества региона деятельности Новороссийской таможни</a:t>
            </a:r>
            <a:r>
              <a:rPr lang="ru-RU" sz="13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750" y="3702021"/>
            <a:ext cx="320812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полным перечнем тематических треков можно </a:t>
            </a:r>
            <a:r>
              <a:rPr lang="ru-RU" sz="13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</a:t>
            </a:r>
            <a:r>
              <a:rPr lang="ru-RU" sz="13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сайте </a:t>
            </a:r>
            <a:r>
              <a:rPr lang="ru-RU" sz="13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МТФ-2024 </a:t>
            </a:r>
            <a:r>
              <a:rPr lang="ru-RU" sz="1350" b="1" dirty="0">
                <a:solidFill>
                  <a:srgbClr val="004C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https://forum.customs.gov.ru</a:t>
            </a:r>
            <a:r>
              <a:rPr lang="ru-RU" sz="1350" b="1" dirty="0" smtClean="0">
                <a:solidFill>
                  <a:srgbClr val="004C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350" b="1" dirty="0" smtClean="0">
              <a:solidFill>
                <a:srgbClr val="004C2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50" b="1" dirty="0">
                <a:solidFill>
                  <a:srgbClr val="004C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  <a:r>
              <a:rPr lang="ru-RU" sz="1350" b="1" dirty="0" smtClean="0">
                <a:solidFill>
                  <a:srgbClr val="004C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на сайте </a:t>
            </a:r>
            <a:r>
              <a:rPr lang="ru-RU" sz="1350" b="1" dirty="0">
                <a:solidFill>
                  <a:srgbClr val="004C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откроется </a:t>
            </a:r>
            <a:r>
              <a:rPr lang="ru-RU" sz="1350" b="1" dirty="0" smtClean="0">
                <a:solidFill>
                  <a:srgbClr val="004C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50" b="1" dirty="0">
                <a:solidFill>
                  <a:srgbClr val="004C2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конце июля.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7045" y="3645256"/>
            <a:ext cx="40466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участия в мероприятии в качестве партнеров и делегатов Форума можно обратиться </a:t>
            </a:r>
            <a:endParaRPr lang="ru-RU" sz="1300" b="1" dirty="0" smtClean="0">
              <a:solidFill>
                <a:srgbClr val="005C27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должностному лицу Новороссийской таможни:  </a:t>
            </a:r>
            <a:r>
              <a:rPr lang="en-US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(938)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526-39-35,</a:t>
            </a:r>
            <a:r>
              <a:rPr lang="en-US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(8617)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791-278</a:t>
            </a:r>
            <a:endParaRPr lang="en-US" sz="1300" b="1" dirty="0" smtClean="0">
              <a:solidFill>
                <a:srgbClr val="005C27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Инна </a:t>
            </a: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Кирчева, главный инспектор по связям </a:t>
            </a: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300" b="1" dirty="0">
                <a:solidFill>
                  <a:srgbClr val="005C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общественностью таможни.</a:t>
            </a:r>
            <a:endParaRPr lang="ru-RU" sz="1300" b="1" dirty="0">
              <a:solidFill>
                <a:srgbClr val="005C2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493"/>
            <a:ext cx="92075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28" y="648493"/>
            <a:ext cx="92075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1300" y="754380"/>
            <a:ext cx="218694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Объекты таможенного контроля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91300" y="1767840"/>
            <a:ext cx="2186940" cy="899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т</a:t>
            </a:r>
            <a:r>
              <a:rPr lang="ru-RU" sz="1100" b="1" dirty="0" smtClean="0"/>
              <a:t>аможенным органом осуществляется проверка правильности определения и заявления таможенной стоимости товаров: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1300" y="2667000"/>
            <a:ext cx="2186940" cy="1783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выбора </a:t>
            </a:r>
            <a:r>
              <a:rPr lang="ru-RU" sz="1000" dirty="0"/>
              <a:t>и применения метода определения таможенной стоимости товаров</a:t>
            </a:r>
            <a:r>
              <a:rPr lang="ru-RU" sz="1000" dirty="0" smtClean="0"/>
              <a:t>;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структуры </a:t>
            </a:r>
            <a:r>
              <a:rPr lang="ru-RU" sz="1000" dirty="0"/>
              <a:t>и величины таможенной стоимости товаров</a:t>
            </a:r>
            <a:r>
              <a:rPr lang="ru-RU" sz="1000" dirty="0" smtClean="0"/>
              <a:t>;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документального </a:t>
            </a:r>
            <a:r>
              <a:rPr lang="ru-RU" sz="1000" dirty="0"/>
              <a:t>подтверждения сведений о таможенной стоимости товаров) (статья 313 ТК ЕАЭС).</a:t>
            </a:r>
          </a:p>
          <a:p>
            <a:pPr algn="ctr"/>
            <a:endParaRPr lang="ru-RU" sz="1000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7490460" y="1493520"/>
            <a:ext cx="388620" cy="27432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880" y="4160520"/>
            <a:ext cx="6088380" cy="7696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пунктом 10 статьи 38 ТК ЕАЭС таможенная стоимость товаров и сведения, относящиеся к ее определению, должны основываться на достоверной, количественно определяемой и документально подтвержденной информации.</a:t>
            </a:r>
            <a:endParaRPr lang="ru-RU" sz="1200" dirty="0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182880" y="744048"/>
            <a:ext cx="5760720" cy="60062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endParaRPr lang="ru-RU" sz="1000" b="1" dirty="0" smtClean="0"/>
          </a:p>
          <a:p>
            <a:r>
              <a:rPr lang="ru-RU" sz="1000" b="1" dirty="0" smtClean="0"/>
              <a:t>"</a:t>
            </a:r>
            <a:r>
              <a:rPr lang="ru-RU" sz="1000" b="1" dirty="0"/>
              <a:t>Таможенный кодекс Евразийского экономического союза"</a:t>
            </a:r>
          </a:p>
          <a:p>
            <a:r>
              <a:rPr lang="ru-RU" sz="1000" b="1" dirty="0" smtClean="0"/>
              <a:t>(</a:t>
            </a:r>
            <a:r>
              <a:rPr lang="ru-RU" sz="1000" b="1" dirty="0"/>
              <a:t>приложение N 1 к Договору о Таможенном кодексе Евразийского экономического союза</a:t>
            </a:r>
            <a:r>
              <a:rPr lang="ru-RU" sz="1000" b="1" dirty="0" smtClean="0"/>
              <a:t>)</a:t>
            </a:r>
            <a:endParaRPr lang="ru-RU" sz="1000" b="1" dirty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82880" y="1388616"/>
            <a:ext cx="5760720" cy="60062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000" b="1" dirty="0"/>
              <a:t>Решение Коллегии Евразийской экономической комиссии от 20.12.2012 N 283</a:t>
            </a:r>
          </a:p>
          <a:p>
            <a:r>
              <a:rPr lang="ru-RU" sz="1000" b="1" dirty="0" smtClean="0"/>
              <a:t>"</a:t>
            </a:r>
            <a:r>
              <a:rPr lang="ru-RU" sz="1000" b="1" dirty="0"/>
              <a:t>О применении метода определения таможенной стоимости товаров по стоимости сделки с ввозимыми товарами (метод 1)"</a:t>
            </a:r>
          </a:p>
          <a:p>
            <a:endParaRPr lang="ru-RU" sz="1000" b="1" dirty="0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82880" y="2062308"/>
            <a:ext cx="5760720" cy="60062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endParaRPr lang="ru-RU" sz="1000" b="1" dirty="0" smtClean="0"/>
          </a:p>
          <a:p>
            <a:r>
              <a:rPr lang="ru-RU" sz="1000" b="1" dirty="0" smtClean="0"/>
              <a:t>Решение </a:t>
            </a:r>
            <a:r>
              <a:rPr lang="ru-RU" sz="1000" b="1" dirty="0"/>
              <a:t>Коллегии Евразийской экономической комиссии от 22.05.2018 N 83</a:t>
            </a:r>
          </a:p>
          <a:p>
            <a:r>
              <a:rPr lang="ru-RU" sz="1000" b="1" dirty="0"/>
              <a:t>"О расчете дополнительных начислений при определении таможенной стоимости товаров"</a:t>
            </a:r>
          </a:p>
          <a:p>
            <a:endParaRPr lang="ru-RU" sz="10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82880" y="2725248"/>
            <a:ext cx="5760720" cy="580476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000" b="1" dirty="0"/>
              <a:t>Решение Коллегии Евразийской экономической комиссии от 27.03.2018 N 42</a:t>
            </a:r>
          </a:p>
          <a:p>
            <a:r>
              <a:rPr lang="ru-RU" sz="1000" b="1" dirty="0" smtClean="0"/>
              <a:t>"</a:t>
            </a:r>
            <a:r>
              <a:rPr lang="ru-RU" sz="1000" b="1" dirty="0"/>
              <a:t>Об особенностях проведения таможенного контроля таможенной стоимости товаров, </a:t>
            </a:r>
            <a:endParaRPr lang="ru-RU" sz="1000" b="1" dirty="0" smtClean="0"/>
          </a:p>
          <a:p>
            <a:r>
              <a:rPr lang="ru-RU" sz="1000" b="1" dirty="0" smtClean="0"/>
              <a:t>ввозимых </a:t>
            </a:r>
            <a:r>
              <a:rPr lang="ru-RU" sz="1000" b="1" dirty="0"/>
              <a:t>на таможенную территорию Евразийского экономического союза</a:t>
            </a:r>
            <a:r>
              <a:rPr lang="ru-RU" sz="1000" b="1" dirty="0" smtClean="0"/>
              <a:t>"</a:t>
            </a:r>
            <a:endParaRPr lang="ru-RU" sz="1000" b="1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82880" y="3363972"/>
            <a:ext cx="5760720" cy="68021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000" b="1" dirty="0"/>
              <a:t>Приказ ФТС России от 21.05.2021 N 436</a:t>
            </a:r>
          </a:p>
          <a:p>
            <a:r>
              <a:rPr lang="ru-RU" sz="1000" b="1" dirty="0"/>
              <a:t>"Об установлении Порядка действий должностных лиц таможенных органов при </a:t>
            </a:r>
            <a:endParaRPr lang="ru-RU" sz="1000" b="1" dirty="0" smtClean="0"/>
          </a:p>
          <a:p>
            <a:r>
              <a:rPr lang="ru-RU" sz="1000" b="1" dirty="0" smtClean="0"/>
              <a:t>таможенном </a:t>
            </a:r>
            <a:r>
              <a:rPr lang="ru-RU" sz="1000" b="1" dirty="0"/>
              <a:t>контроле таможенной стоимости товаров, ввозимых </a:t>
            </a:r>
            <a:endParaRPr lang="ru-RU" sz="1000" b="1" dirty="0" smtClean="0"/>
          </a:p>
          <a:p>
            <a:r>
              <a:rPr lang="ru-RU" sz="1000" b="1" dirty="0" smtClean="0"/>
              <a:t>в </a:t>
            </a:r>
            <a:r>
              <a:rPr lang="ru-RU" sz="1000" b="1" dirty="0"/>
              <a:t>Российскую Федерацию или вывозимых из Российской Федерации"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93489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недостоверного определения таможенной стоимости товаров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2040" y="79248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Выявление несоответствия сведений, влияющих на таможенную стоимость ввозимых товаров и содержащихся в одном документе, иным сведениям, содержащимся в том же документе, а также сведениям, содержащимся в иных документах.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2040" y="148590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Выявление более низкой цены ввозимых товаров по сравнению с ценой идентичных или однородных товаров при сопоставимых условиях их </a:t>
            </a:r>
            <a:r>
              <a:rPr lang="ru-RU" sz="1200" b="1" dirty="0" smtClean="0"/>
              <a:t>ввоза.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2040" y="215646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Выявление более низкой цены ввозимых товаров по сравнению с ценой идентичных или однородных товаров, определенной в соответствии с информацией о биржевых котировках, биржевых индексах, ценах аукционов, информацией из ценовых </a:t>
            </a:r>
            <a:r>
              <a:rPr lang="ru-RU" sz="1200" b="1" dirty="0" smtClean="0"/>
              <a:t>каталогов.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2040" y="284988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Выявление более низкой цены ввозимых товаров по сравнению с ценой компонентов (в том числе сырьевых), из которых произведены (состоят) ввозимые </a:t>
            </a:r>
            <a:r>
              <a:rPr lang="ru-RU" sz="1200" b="1" dirty="0" smtClean="0"/>
              <a:t>товары.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040" y="353568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Наличие взаимосвязи продавца и покупателя ввозимых товаров в сочетании с более низкой ценой ввозимых товаров по сравнению с ценой идентичных или однородных товаров, продажа и покупка которых осуществлялись независимыми продавцом и </a:t>
            </a:r>
            <a:r>
              <a:rPr lang="ru-RU" sz="1200" b="1" dirty="0" smtClean="0"/>
              <a:t>покупателем.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2040" y="4229100"/>
            <a:ext cx="7086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Наличие оснований полагать, что структура таможенной стоимости ввозимых товаров не </a:t>
            </a:r>
            <a:r>
              <a:rPr lang="ru-RU" sz="1200" b="1" dirty="0" smtClean="0"/>
              <a:t>соблюдена.</a:t>
            </a:r>
            <a:endParaRPr lang="ru-RU" sz="1200" b="1" dirty="0"/>
          </a:p>
        </p:txBody>
      </p:sp>
      <p:grpSp>
        <p:nvGrpSpPr>
          <p:cNvPr id="161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792480"/>
            <a:ext cx="471978" cy="586779"/>
            <a:chOff x="5212079" y="2274760"/>
            <a:chExt cx="1977580" cy="2458592"/>
          </a:xfrm>
        </p:grpSpPr>
        <p:sp>
          <p:nvSpPr>
            <p:cNvPr id="162" name="Полилиния 161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94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1485900"/>
            <a:ext cx="471978" cy="586779"/>
            <a:chOff x="5212079" y="2274760"/>
            <a:chExt cx="1977580" cy="2458592"/>
          </a:xfrm>
        </p:grpSpPr>
        <p:sp>
          <p:nvSpPr>
            <p:cNvPr id="195" name="Полилиния 194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27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2156460"/>
            <a:ext cx="471978" cy="586779"/>
            <a:chOff x="5212079" y="2274760"/>
            <a:chExt cx="1977580" cy="2458592"/>
          </a:xfrm>
        </p:grpSpPr>
        <p:sp>
          <p:nvSpPr>
            <p:cNvPr id="228" name="Полилиния 227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60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2849880"/>
            <a:ext cx="471978" cy="586779"/>
            <a:chOff x="5212079" y="2274760"/>
            <a:chExt cx="1977580" cy="2458592"/>
          </a:xfrm>
        </p:grpSpPr>
        <p:sp>
          <p:nvSpPr>
            <p:cNvPr id="261" name="Полилиния 260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93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3535680"/>
            <a:ext cx="471978" cy="586779"/>
            <a:chOff x="5212079" y="2274760"/>
            <a:chExt cx="1977580" cy="2458592"/>
          </a:xfrm>
        </p:grpSpPr>
        <p:sp>
          <p:nvSpPr>
            <p:cNvPr id="294" name="Полилиния 293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26" name="Рисунок 749">
            <a:extLst>
              <a:ext uri="{FF2B5EF4-FFF2-40B4-BE49-F238E27FC236}">
                <a16:creationId xmlns=""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287926" y="4229100"/>
            <a:ext cx="471978" cy="586779"/>
            <a:chOff x="5212079" y="2274760"/>
            <a:chExt cx="1977580" cy="2458592"/>
          </a:xfrm>
        </p:grpSpPr>
        <p:sp>
          <p:nvSpPr>
            <p:cNvPr id="327" name="Полилиния 326">
              <a:extLst>
                <a:ext uri="{FF2B5EF4-FFF2-40B4-BE49-F238E27FC236}">
                  <a16:creationId xmlns=""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=""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=""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=""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=""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=""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=""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=""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=""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=""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=""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=""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=""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=""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=""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=""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=""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=""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=""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=""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=""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=""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=""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=""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=""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=""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=""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=""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=""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=""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=""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=""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415778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и сроки проведения контроля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5060" y="723900"/>
            <a:ext cx="4008120" cy="297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«Первый» запрос документов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55645" y="3747135"/>
            <a:ext cx="2034540" cy="476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Таможенная стоимость принята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55645" y="4320538"/>
            <a:ext cx="2034540" cy="487682"/>
          </a:xfrm>
          <a:prstGeom prst="rect">
            <a:avLst/>
          </a:prstGeom>
          <a:solidFill>
            <a:srgbClr val="E85252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Таможенная стоимость скорректирована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520" y="1741170"/>
            <a:ext cx="203454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Ответ предоставлен до выпуска</a:t>
            </a:r>
            <a:endParaRPr lang="ru-RU" sz="1200" b="1" dirty="0"/>
          </a:p>
        </p:txBody>
      </p:sp>
      <p:sp>
        <p:nvSpPr>
          <p:cNvPr id="13" name="Ромб 12"/>
          <p:cNvSpPr/>
          <p:nvPr/>
        </p:nvSpPr>
        <p:spPr>
          <a:xfrm>
            <a:off x="462915" y="3653789"/>
            <a:ext cx="1809750" cy="655320"/>
          </a:xfrm>
          <a:prstGeom prst="diamond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признаки устранены?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stCxn id="13" idx="1"/>
            <a:endCxn id="11" idx="1"/>
          </p:cNvCxnSpPr>
          <p:nvPr/>
        </p:nvCxnSpPr>
        <p:spPr>
          <a:xfrm rot="10800000" flipH="1" flipV="1">
            <a:off x="462915" y="3981449"/>
            <a:ext cx="2792730" cy="582930"/>
          </a:xfrm>
          <a:prstGeom prst="bentConnector3">
            <a:avLst>
              <a:gd name="adj1" fmla="val -818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994660" y="1718310"/>
            <a:ext cx="278892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Предоставлено обеспечение уплаты таможенных платежей, выпуск в соответствии со ст. 121 ТК ЕАЭС</a:t>
            </a:r>
            <a:endParaRPr lang="ru-RU" sz="1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02970" y="1135380"/>
            <a:ext cx="6972300" cy="3886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Выявление признаков недостоверного определения таможенной стоимости, «второй» запрос документов (п. 4 ст.325 ТК ЕАЭС), расчет обеспечения уплаты платежей</a:t>
            </a:r>
            <a:endParaRPr lang="ru-RU" sz="1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71850" y="2541270"/>
            <a:ext cx="2034540" cy="5562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Предоставлен ответ после выпуска </a:t>
            </a:r>
          </a:p>
          <a:p>
            <a:pPr algn="ctr"/>
            <a:r>
              <a:rPr lang="ru-RU" sz="1200" b="1" dirty="0" smtClean="0"/>
              <a:t>(</a:t>
            </a:r>
            <a:r>
              <a:rPr lang="ru-RU" sz="1200" b="1" u="sng" dirty="0" smtClean="0"/>
              <a:t>срок для ответа 60 дней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52" name="Ромб 51"/>
          <p:cNvSpPr/>
          <p:nvPr/>
        </p:nvSpPr>
        <p:spPr>
          <a:xfrm>
            <a:off x="5779770" y="2491740"/>
            <a:ext cx="1809750" cy="655320"/>
          </a:xfrm>
          <a:prstGeom prst="diamond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признаки устранены?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52336" y="2994658"/>
            <a:ext cx="1809750" cy="7600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Дополнительный запрос (п.15 ст. 325 ТК ЕАЭС, </a:t>
            </a:r>
            <a:r>
              <a:rPr lang="ru-RU" sz="1200" b="1" u="sng" dirty="0" smtClean="0"/>
              <a:t>срок для ответа 10 дней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66" name="Ромб 65"/>
          <p:cNvSpPr/>
          <p:nvPr/>
        </p:nvSpPr>
        <p:spPr>
          <a:xfrm>
            <a:off x="7252336" y="3855720"/>
            <a:ext cx="1809750" cy="655320"/>
          </a:xfrm>
          <a:prstGeom prst="diamond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признаки устранены?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>
            <a:stCxn id="64" idx="2"/>
            <a:endCxn id="66" idx="0"/>
          </p:cNvCxnSpPr>
          <p:nvPr/>
        </p:nvCxnSpPr>
        <p:spPr>
          <a:xfrm>
            <a:off x="8157211" y="3754753"/>
            <a:ext cx="0" cy="1009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52" idx="2"/>
            <a:endCxn id="8" idx="3"/>
          </p:cNvCxnSpPr>
          <p:nvPr/>
        </p:nvCxnSpPr>
        <p:spPr>
          <a:xfrm rot="5400000">
            <a:off x="5568315" y="2868930"/>
            <a:ext cx="838200" cy="1394460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66" idx="1"/>
            <a:endCxn id="8" idx="3"/>
          </p:cNvCxnSpPr>
          <p:nvPr/>
        </p:nvCxnSpPr>
        <p:spPr>
          <a:xfrm rot="10800000">
            <a:off x="5290186" y="3985260"/>
            <a:ext cx="1962151" cy="19812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6" idx="2"/>
            <a:endCxn id="11" idx="3"/>
          </p:cNvCxnSpPr>
          <p:nvPr/>
        </p:nvCxnSpPr>
        <p:spPr>
          <a:xfrm rot="5400000">
            <a:off x="6697029" y="3104196"/>
            <a:ext cx="53339" cy="2867026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13" idx="3"/>
            <a:endCxn id="8" idx="1"/>
          </p:cNvCxnSpPr>
          <p:nvPr/>
        </p:nvCxnSpPr>
        <p:spPr>
          <a:xfrm>
            <a:off x="2272665" y="3981449"/>
            <a:ext cx="982980" cy="381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4" idx="2"/>
            <a:endCxn id="43" idx="0"/>
          </p:cNvCxnSpPr>
          <p:nvPr/>
        </p:nvCxnSpPr>
        <p:spPr>
          <a:xfrm>
            <a:off x="4389120" y="102108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43" idx="2"/>
            <a:endCxn id="42" idx="0"/>
          </p:cNvCxnSpPr>
          <p:nvPr/>
        </p:nvCxnSpPr>
        <p:spPr>
          <a:xfrm>
            <a:off x="4389120" y="1524000"/>
            <a:ext cx="0" cy="194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/>
          <p:cNvCxnSpPr>
            <a:stCxn id="43" idx="2"/>
            <a:endCxn id="12" idx="0"/>
          </p:cNvCxnSpPr>
          <p:nvPr/>
        </p:nvCxnSpPr>
        <p:spPr>
          <a:xfrm rot="5400000">
            <a:off x="2769870" y="121920"/>
            <a:ext cx="217170" cy="302133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52" idx="3"/>
            <a:endCxn id="64" idx="0"/>
          </p:cNvCxnSpPr>
          <p:nvPr/>
        </p:nvCxnSpPr>
        <p:spPr>
          <a:xfrm>
            <a:off x="7589520" y="2819400"/>
            <a:ext cx="567691" cy="175258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42" idx="2"/>
            <a:endCxn id="48" idx="0"/>
          </p:cNvCxnSpPr>
          <p:nvPr/>
        </p:nvCxnSpPr>
        <p:spPr>
          <a:xfrm>
            <a:off x="4389120" y="231267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48" idx="3"/>
            <a:endCxn id="52" idx="1"/>
          </p:cNvCxnSpPr>
          <p:nvPr/>
        </p:nvCxnSpPr>
        <p:spPr>
          <a:xfrm>
            <a:off x="5406390" y="2819400"/>
            <a:ext cx="3733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12" idx="2"/>
            <a:endCxn id="13" idx="0"/>
          </p:cNvCxnSpPr>
          <p:nvPr/>
        </p:nvCxnSpPr>
        <p:spPr>
          <a:xfrm>
            <a:off x="1367790" y="2335530"/>
            <a:ext cx="0" cy="1318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6" name="Группа 155"/>
          <p:cNvGrpSpPr/>
          <p:nvPr/>
        </p:nvGrpSpPr>
        <p:grpSpPr>
          <a:xfrm>
            <a:off x="6271261" y="3303269"/>
            <a:ext cx="426720" cy="350520"/>
            <a:chOff x="1752600" y="2990849"/>
            <a:chExt cx="426720" cy="350520"/>
          </a:xfrm>
        </p:grpSpPr>
        <p:sp>
          <p:nvSpPr>
            <p:cNvPr id="154" name="Овал 153"/>
            <p:cNvSpPr/>
            <p:nvPr/>
          </p:nvSpPr>
          <p:spPr>
            <a:xfrm>
              <a:off x="1752600" y="2990849"/>
              <a:ext cx="350520" cy="350520"/>
            </a:xfrm>
            <a:prstGeom prst="ellipse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3042998"/>
              <a:ext cx="4267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ДА</a:t>
              </a:r>
              <a:endParaRPr lang="ru-RU" sz="1000" b="1" dirty="0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2583180" y="3564255"/>
            <a:ext cx="426720" cy="350520"/>
            <a:chOff x="1752600" y="2990849"/>
            <a:chExt cx="426720" cy="350520"/>
          </a:xfrm>
        </p:grpSpPr>
        <p:sp>
          <p:nvSpPr>
            <p:cNvPr id="158" name="Овал 157"/>
            <p:cNvSpPr/>
            <p:nvPr/>
          </p:nvSpPr>
          <p:spPr>
            <a:xfrm>
              <a:off x="1752600" y="2990849"/>
              <a:ext cx="350520" cy="350520"/>
            </a:xfrm>
            <a:prstGeom prst="ellipse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752600" y="3042998"/>
              <a:ext cx="4267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ДА</a:t>
              </a:r>
              <a:endParaRPr lang="ru-RU" sz="1000" b="1" dirty="0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6972300" y="3779520"/>
            <a:ext cx="426720" cy="350520"/>
            <a:chOff x="1752600" y="2990849"/>
            <a:chExt cx="426720" cy="350520"/>
          </a:xfrm>
        </p:grpSpPr>
        <p:sp>
          <p:nvSpPr>
            <p:cNvPr id="161" name="Овал 160"/>
            <p:cNvSpPr/>
            <p:nvPr/>
          </p:nvSpPr>
          <p:spPr>
            <a:xfrm>
              <a:off x="1752600" y="2990849"/>
              <a:ext cx="350520" cy="350520"/>
            </a:xfrm>
            <a:prstGeom prst="ellipse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752600" y="3042998"/>
              <a:ext cx="4267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ДА</a:t>
              </a:r>
              <a:endParaRPr lang="ru-RU" sz="1000" b="1" dirty="0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161925" y="3579493"/>
            <a:ext cx="601980" cy="350520"/>
            <a:chOff x="1737360" y="2830830"/>
            <a:chExt cx="601980" cy="350520"/>
          </a:xfrm>
        </p:grpSpPr>
        <p:sp>
          <p:nvSpPr>
            <p:cNvPr id="164" name="Овал 163"/>
            <p:cNvSpPr/>
            <p:nvPr/>
          </p:nvSpPr>
          <p:spPr>
            <a:xfrm>
              <a:off x="1783080" y="2830830"/>
              <a:ext cx="350520" cy="350520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737360" y="2900988"/>
              <a:ext cx="6019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/>
                <a:t> НЕТ</a:t>
              </a:r>
              <a:endParaRPr lang="ru-RU" sz="900" b="1" dirty="0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7589520" y="2432685"/>
            <a:ext cx="601980" cy="350520"/>
            <a:chOff x="1737360" y="2830830"/>
            <a:chExt cx="601980" cy="350520"/>
          </a:xfrm>
        </p:grpSpPr>
        <p:sp>
          <p:nvSpPr>
            <p:cNvPr id="168" name="Овал 167"/>
            <p:cNvSpPr/>
            <p:nvPr/>
          </p:nvSpPr>
          <p:spPr>
            <a:xfrm>
              <a:off x="1783080" y="2830830"/>
              <a:ext cx="350520" cy="350520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737360" y="2900988"/>
              <a:ext cx="6019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/>
                <a:t> НЕТ</a:t>
              </a:r>
              <a:endParaRPr lang="ru-RU" sz="900" b="1" dirty="0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8275320" y="4511040"/>
            <a:ext cx="601980" cy="350520"/>
            <a:chOff x="1737360" y="2830830"/>
            <a:chExt cx="601980" cy="350520"/>
          </a:xfrm>
        </p:grpSpPr>
        <p:sp>
          <p:nvSpPr>
            <p:cNvPr id="171" name="Овал 170"/>
            <p:cNvSpPr/>
            <p:nvPr/>
          </p:nvSpPr>
          <p:spPr>
            <a:xfrm>
              <a:off x="1783080" y="2830830"/>
              <a:ext cx="350520" cy="350520"/>
            </a:xfrm>
            <a:prstGeom prst="ellips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737360" y="2900988"/>
              <a:ext cx="6019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/>
                <a:t> НЕТ</a:t>
              </a:r>
              <a:endParaRPr lang="ru-RU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8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9" y="3287589"/>
            <a:ext cx="5570196" cy="16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«Рамочные» контракты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" y="761439"/>
            <a:ext cx="7886700" cy="742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2" y="2855948"/>
            <a:ext cx="4255713" cy="8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" y="1714500"/>
            <a:ext cx="7772400" cy="857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79176" y="3563471"/>
            <a:ext cx="3745006" cy="41685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6141" y="3650876"/>
            <a:ext cx="5782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24182" y="4034118"/>
            <a:ext cx="6992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2270" y="2380129"/>
            <a:ext cx="16808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9222" y="2507876"/>
            <a:ext cx="21983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8559" y="1237129"/>
            <a:ext cx="15426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4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82880" y="1441192"/>
            <a:ext cx="8834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являются сотрудниками или директорами (руководителями) предприятий друг друга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являются юридически признанными деловыми партнерами, то есть связаны договорными отношениями, действуют в целях извлечения прибыли и совместно несут расходы и убытки, связанные с осуществлением совместной деятельности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являются работодателем и работником, служащим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какое-либо лицо прямо или косвенно владеет, контролирует или является держателем 5 или более процентов выпущенных в обращение голосующих акций обоих из них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одно из них прямо или косвенно контролирует другое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оба они прямо или косвенно контролируются третьим лицом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вместе они прямо или косвенно контролируют третье лицо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являются родственниками или членами одной семьи.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Взаимосвязанные лица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" y="727041"/>
            <a:ext cx="541782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Покупатель и продавец считаются взаимосвязанными, если </a:t>
            </a:r>
            <a:r>
              <a:rPr lang="ru-RU" sz="1400" b="1" dirty="0" smtClean="0"/>
              <a:t>указанные </a:t>
            </a:r>
            <a:r>
              <a:rPr lang="ru-RU" sz="1400" b="1" dirty="0"/>
              <a:t>лица отвечают хотя бы одному из следующих условий</a:t>
            </a:r>
            <a:r>
              <a:rPr lang="ru-RU" sz="1400" b="1" dirty="0" smtClean="0"/>
              <a:t>:</a:t>
            </a:r>
            <a:endParaRPr lang="ru-RU" sz="1400" b="1" dirty="0"/>
          </a:p>
        </p:txBody>
      </p:sp>
      <p:grpSp>
        <p:nvGrpSpPr>
          <p:cNvPr id="6" name="Рисунок 1468">
            <a:extLst>
              <a:ext uri="{FF2B5EF4-FFF2-40B4-BE49-F238E27FC236}">
                <a16:creationId xmlns="" xmlns:a16="http://schemas.microsoft.com/office/drawing/2014/main" id="{07EBC902-A1E0-204C-96E2-C8E0555206A3}"/>
              </a:ext>
            </a:extLst>
          </p:cNvPr>
          <p:cNvGrpSpPr/>
          <p:nvPr/>
        </p:nvGrpSpPr>
        <p:grpSpPr>
          <a:xfrm>
            <a:off x="5688088" y="772058"/>
            <a:ext cx="921809" cy="611008"/>
            <a:chOff x="4269295" y="2218277"/>
            <a:chExt cx="3653313" cy="2421540"/>
          </a:xfrm>
        </p:grpSpPr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1FE81D78-38C0-3E4C-8249-6CB9B1CDD233}"/>
                </a:ext>
              </a:extLst>
            </p:cNvPr>
            <p:cNvSpPr/>
            <p:nvPr/>
          </p:nvSpPr>
          <p:spPr>
            <a:xfrm>
              <a:off x="7184707" y="3746373"/>
              <a:ext cx="737616" cy="893444"/>
            </a:xfrm>
            <a:custGeom>
              <a:avLst/>
              <a:gdLst>
                <a:gd name="connsiteX0" fmla="*/ 479393 w 737616"/>
                <a:gd name="connsiteY0" fmla="*/ 893350 h 893444"/>
                <a:gd name="connsiteX1" fmla="*/ 74676 w 737616"/>
                <a:gd name="connsiteY1" fmla="*/ 893350 h 893444"/>
                <a:gd name="connsiteX2" fmla="*/ 0 w 737616"/>
                <a:gd name="connsiteY2" fmla="*/ 255175 h 893444"/>
                <a:gd name="connsiteX3" fmla="*/ 47625 w 737616"/>
                <a:gd name="connsiteY3" fmla="*/ 173736 h 893444"/>
                <a:gd name="connsiteX4" fmla="*/ 154019 w 737616"/>
                <a:gd name="connsiteY4" fmla="*/ 281559 h 893444"/>
                <a:gd name="connsiteX5" fmla="*/ 359855 w 737616"/>
                <a:gd name="connsiteY5" fmla="*/ 0 h 893444"/>
                <a:gd name="connsiteX6" fmla="*/ 673418 w 737616"/>
                <a:gd name="connsiteY6" fmla="*/ 100679 h 893444"/>
                <a:gd name="connsiteX7" fmla="*/ 737616 w 737616"/>
                <a:gd name="connsiteY7" fmla="*/ 188595 h 893444"/>
                <a:gd name="connsiteX8" fmla="*/ 737616 w 737616"/>
                <a:gd name="connsiteY8" fmla="*/ 893445 h 89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616" h="893444">
                  <a:moveTo>
                    <a:pt x="479393" y="893350"/>
                  </a:moveTo>
                  <a:lnTo>
                    <a:pt x="74676" y="893350"/>
                  </a:lnTo>
                  <a:lnTo>
                    <a:pt x="0" y="255175"/>
                  </a:lnTo>
                  <a:lnTo>
                    <a:pt x="47625" y="173736"/>
                  </a:lnTo>
                  <a:lnTo>
                    <a:pt x="154019" y="281559"/>
                  </a:lnTo>
                  <a:lnTo>
                    <a:pt x="359855" y="0"/>
                  </a:lnTo>
                  <a:lnTo>
                    <a:pt x="673418" y="100679"/>
                  </a:lnTo>
                  <a:cubicBezTo>
                    <a:pt x="711641" y="112928"/>
                    <a:pt x="737588" y="148457"/>
                    <a:pt x="737616" y="188595"/>
                  </a:cubicBezTo>
                  <a:lnTo>
                    <a:pt x="737616" y="893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FCBBEAED-CF34-9F47-B1C8-8BFB51752B5C}"/>
                </a:ext>
              </a:extLst>
            </p:cNvPr>
            <p:cNvSpPr/>
            <p:nvPr/>
          </p:nvSpPr>
          <p:spPr>
            <a:xfrm>
              <a:off x="6707028" y="2433351"/>
              <a:ext cx="837533" cy="708659"/>
            </a:xfrm>
            <a:custGeom>
              <a:avLst/>
              <a:gdLst>
                <a:gd name="connsiteX0" fmla="*/ 837533 w 837533"/>
                <a:gd name="connsiteY0" fmla="*/ 352425 h 708659"/>
                <a:gd name="connsiteX1" fmla="*/ 837533 w 837533"/>
                <a:gd name="connsiteY1" fmla="*/ 655510 h 708659"/>
                <a:gd name="connsiteX2" fmla="*/ 784384 w 837533"/>
                <a:gd name="connsiteY2" fmla="*/ 708660 h 708659"/>
                <a:gd name="connsiteX3" fmla="*/ 784384 w 837533"/>
                <a:gd name="connsiteY3" fmla="*/ 561308 h 708659"/>
                <a:gd name="connsiteX4" fmla="*/ 615125 w 837533"/>
                <a:gd name="connsiteY4" fmla="*/ 363760 h 708659"/>
                <a:gd name="connsiteX5" fmla="*/ 53150 w 837533"/>
                <a:gd name="connsiteY5" fmla="*/ 561308 h 708659"/>
                <a:gd name="connsiteX6" fmla="*/ 53150 w 837533"/>
                <a:gd name="connsiteY6" fmla="*/ 708660 h 708659"/>
                <a:gd name="connsiteX7" fmla="*/ 0 w 837533"/>
                <a:gd name="connsiteY7" fmla="*/ 655510 h 708659"/>
                <a:gd name="connsiteX8" fmla="*/ 0 w 837533"/>
                <a:gd name="connsiteY8" fmla="*/ 352425 h 708659"/>
                <a:gd name="connsiteX9" fmla="*/ 352425 w 837533"/>
                <a:gd name="connsiteY9" fmla="*/ 0 h 708659"/>
                <a:gd name="connsiteX10" fmla="*/ 485204 w 837533"/>
                <a:gd name="connsiteY10" fmla="*/ 0 h 708659"/>
                <a:gd name="connsiteX11" fmla="*/ 837533 w 837533"/>
                <a:gd name="connsiteY11" fmla="*/ 352425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533" h="708659">
                  <a:moveTo>
                    <a:pt x="837533" y="352425"/>
                  </a:moveTo>
                  <a:lnTo>
                    <a:pt x="837533" y="655510"/>
                  </a:lnTo>
                  <a:cubicBezTo>
                    <a:pt x="837533" y="684867"/>
                    <a:pt x="813740" y="708660"/>
                    <a:pt x="784384" y="708660"/>
                  </a:cubicBezTo>
                  <a:lnTo>
                    <a:pt x="784384" y="561308"/>
                  </a:lnTo>
                  <a:lnTo>
                    <a:pt x="615125" y="363760"/>
                  </a:lnTo>
                  <a:cubicBezTo>
                    <a:pt x="450447" y="481813"/>
                    <a:pt x="255470" y="550345"/>
                    <a:pt x="53150" y="561308"/>
                  </a:cubicBezTo>
                  <a:lnTo>
                    <a:pt x="53150" y="708660"/>
                  </a:lnTo>
                  <a:cubicBezTo>
                    <a:pt x="23794" y="708660"/>
                    <a:pt x="0" y="684867"/>
                    <a:pt x="0" y="655510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628" y="476"/>
                    <a:pt x="837114" y="158001"/>
                    <a:pt x="837533" y="35242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5C941102-7BE0-154F-9512-4CDA97E9D505}"/>
                </a:ext>
              </a:extLst>
            </p:cNvPr>
            <p:cNvSpPr/>
            <p:nvPr/>
          </p:nvSpPr>
          <p:spPr>
            <a:xfrm>
              <a:off x="7126033" y="3680459"/>
              <a:ext cx="418528" cy="347567"/>
            </a:xfrm>
            <a:custGeom>
              <a:avLst/>
              <a:gdLst>
                <a:gd name="connsiteX0" fmla="*/ 418528 w 418528"/>
                <a:gd name="connsiteY0" fmla="*/ 66008 h 347567"/>
                <a:gd name="connsiteX1" fmla="*/ 212788 w 418528"/>
                <a:gd name="connsiteY1" fmla="*/ 347567 h 347567"/>
                <a:gd name="connsiteX2" fmla="*/ 106394 w 418528"/>
                <a:gd name="connsiteY2" fmla="*/ 239744 h 347567"/>
                <a:gd name="connsiteX3" fmla="*/ 0 w 418528"/>
                <a:gd name="connsiteY3" fmla="*/ 131921 h 347567"/>
                <a:gd name="connsiteX4" fmla="*/ 212788 w 418528"/>
                <a:gd name="connsiteY4" fmla="*/ 0 h 347567"/>
                <a:gd name="connsiteX5" fmla="*/ 418528 w 418528"/>
                <a:gd name="connsiteY5" fmla="*/ 66008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8" y="66008"/>
                  </a:moveTo>
                  <a:lnTo>
                    <a:pt x="212788" y="347567"/>
                  </a:lnTo>
                  <a:lnTo>
                    <a:pt x="106394" y="239744"/>
                  </a:lnTo>
                  <a:lnTo>
                    <a:pt x="0" y="131921"/>
                  </a:lnTo>
                  <a:lnTo>
                    <a:pt x="212788" y="0"/>
                  </a:lnTo>
                  <a:lnTo>
                    <a:pt x="418528" y="660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DF4089A5-C2B4-8549-AE15-FD1827EF3238}"/>
                </a:ext>
              </a:extLst>
            </p:cNvPr>
            <p:cNvSpPr/>
            <p:nvPr/>
          </p:nvSpPr>
          <p:spPr>
            <a:xfrm>
              <a:off x="6760940" y="2797111"/>
              <a:ext cx="730472" cy="770860"/>
            </a:xfrm>
            <a:custGeom>
              <a:avLst/>
              <a:gdLst>
                <a:gd name="connsiteX0" fmla="*/ 152400 w 730472"/>
                <a:gd name="connsiteY0" fmla="*/ 702088 h 770860"/>
                <a:gd name="connsiteX1" fmla="*/ 0 w 730472"/>
                <a:gd name="connsiteY1" fmla="*/ 405384 h 770860"/>
                <a:gd name="connsiteX2" fmla="*/ 0 w 730472"/>
                <a:gd name="connsiteY2" fmla="*/ 197548 h 770860"/>
                <a:gd name="connsiteX3" fmla="*/ 561975 w 730472"/>
                <a:gd name="connsiteY3" fmla="*/ 0 h 770860"/>
                <a:gd name="connsiteX4" fmla="*/ 730472 w 730472"/>
                <a:gd name="connsiteY4" fmla="*/ 197548 h 770860"/>
                <a:gd name="connsiteX5" fmla="*/ 730472 w 730472"/>
                <a:gd name="connsiteY5" fmla="*/ 405384 h 770860"/>
                <a:gd name="connsiteX6" fmla="*/ 623126 w 730472"/>
                <a:gd name="connsiteY6" fmla="*/ 663512 h 770860"/>
                <a:gd name="connsiteX7" fmla="*/ 577787 w 730472"/>
                <a:gd name="connsiteY7" fmla="*/ 702088 h 770860"/>
                <a:gd name="connsiteX8" fmla="*/ 152400 w 730472"/>
                <a:gd name="connsiteY8" fmla="*/ 702088 h 7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472" h="770860">
                  <a:moveTo>
                    <a:pt x="152400" y="702088"/>
                  </a:moveTo>
                  <a:cubicBezTo>
                    <a:pt x="56826" y="633470"/>
                    <a:pt x="105" y="523046"/>
                    <a:pt x="0" y="405384"/>
                  </a:cubicBezTo>
                  <a:lnTo>
                    <a:pt x="0" y="197548"/>
                  </a:lnTo>
                  <a:cubicBezTo>
                    <a:pt x="202321" y="186585"/>
                    <a:pt x="397297" y="118053"/>
                    <a:pt x="561975" y="0"/>
                  </a:cubicBezTo>
                  <a:lnTo>
                    <a:pt x="730472" y="197548"/>
                  </a:lnTo>
                  <a:lnTo>
                    <a:pt x="730472" y="405384"/>
                  </a:lnTo>
                  <a:cubicBezTo>
                    <a:pt x="730453" y="502282"/>
                    <a:pt x="691820" y="595170"/>
                    <a:pt x="623126" y="663512"/>
                  </a:cubicBezTo>
                  <a:cubicBezTo>
                    <a:pt x="609067" y="677561"/>
                    <a:pt x="593903" y="690458"/>
                    <a:pt x="577787" y="702088"/>
                  </a:cubicBezTo>
                  <a:cubicBezTo>
                    <a:pt x="450818" y="793785"/>
                    <a:pt x="279368" y="793785"/>
                    <a:pt x="152400" y="70208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B6E3F951-FCB1-0A44-9E70-20BDE083A7B0}"/>
                </a:ext>
              </a:extLst>
            </p:cNvPr>
            <p:cNvSpPr/>
            <p:nvPr/>
          </p:nvSpPr>
          <p:spPr>
            <a:xfrm>
              <a:off x="6913340" y="3499199"/>
              <a:ext cx="425386" cy="312896"/>
            </a:xfrm>
            <a:custGeom>
              <a:avLst/>
              <a:gdLst>
                <a:gd name="connsiteX0" fmla="*/ 425387 w 425386"/>
                <a:gd name="connsiteY0" fmla="*/ 0 h 312896"/>
                <a:gd name="connsiteX1" fmla="*/ 425387 w 425386"/>
                <a:gd name="connsiteY1" fmla="*/ 180975 h 312896"/>
                <a:gd name="connsiteX2" fmla="*/ 212693 w 425386"/>
                <a:gd name="connsiteY2" fmla="*/ 312896 h 312896"/>
                <a:gd name="connsiteX3" fmla="*/ 0 w 425386"/>
                <a:gd name="connsiteY3" fmla="*/ 181261 h 312896"/>
                <a:gd name="connsiteX4" fmla="*/ 0 w 425386"/>
                <a:gd name="connsiteY4" fmla="*/ 286 h 312896"/>
                <a:gd name="connsiteX5" fmla="*/ 425387 w 425386"/>
                <a:gd name="connsiteY5" fmla="*/ 286 h 31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2896">
                  <a:moveTo>
                    <a:pt x="425387" y="0"/>
                  </a:moveTo>
                  <a:lnTo>
                    <a:pt x="425387" y="180975"/>
                  </a:lnTo>
                  <a:lnTo>
                    <a:pt x="212693" y="312896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68" y="91983"/>
                    <a:pt x="298418" y="91983"/>
                    <a:pt x="425387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2587A9D6-3FB4-B44C-A44B-02AAAA2DCF1B}"/>
                </a:ext>
              </a:extLst>
            </p:cNvPr>
            <p:cNvSpPr/>
            <p:nvPr/>
          </p:nvSpPr>
          <p:spPr>
            <a:xfrm>
              <a:off x="6996207" y="4001642"/>
              <a:ext cx="263175" cy="638079"/>
            </a:xfrm>
            <a:custGeom>
              <a:avLst/>
              <a:gdLst>
                <a:gd name="connsiteX0" fmla="*/ 188595 w 263175"/>
                <a:gd name="connsiteY0" fmla="*/ 0 h 638079"/>
                <a:gd name="connsiteX1" fmla="*/ 263176 w 263175"/>
                <a:gd name="connsiteY1" fmla="*/ 638080 h 638079"/>
                <a:gd name="connsiteX2" fmla="*/ 0 w 263175"/>
                <a:gd name="connsiteY2" fmla="*/ 638080 h 638079"/>
                <a:gd name="connsiteX3" fmla="*/ 72295 w 263175"/>
                <a:gd name="connsiteY3" fmla="*/ 0 h 638079"/>
                <a:gd name="connsiteX4" fmla="*/ 188595 w 263175"/>
                <a:gd name="connsiteY4" fmla="*/ 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75" h="638079">
                  <a:moveTo>
                    <a:pt x="188595" y="0"/>
                  </a:moveTo>
                  <a:lnTo>
                    <a:pt x="263176" y="638080"/>
                  </a:lnTo>
                  <a:lnTo>
                    <a:pt x="0" y="638080"/>
                  </a:lnTo>
                  <a:lnTo>
                    <a:pt x="72295" y="0"/>
                  </a:lnTo>
                  <a:lnTo>
                    <a:pt x="18859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F28567DA-227C-3E42-B483-8C0CBA6D3B2C}"/>
                </a:ext>
              </a:extLst>
            </p:cNvPr>
            <p:cNvSpPr/>
            <p:nvPr/>
          </p:nvSpPr>
          <p:spPr>
            <a:xfrm>
              <a:off x="7020877" y="3812381"/>
              <a:ext cx="211550" cy="189261"/>
            </a:xfrm>
            <a:custGeom>
              <a:avLst/>
              <a:gdLst>
                <a:gd name="connsiteX0" fmla="*/ 105156 w 211550"/>
                <a:gd name="connsiteY0" fmla="*/ 0 h 189261"/>
                <a:gd name="connsiteX1" fmla="*/ 211550 w 211550"/>
                <a:gd name="connsiteY1" fmla="*/ 107823 h 189261"/>
                <a:gd name="connsiteX2" fmla="*/ 163925 w 211550"/>
                <a:gd name="connsiteY2" fmla="*/ 189262 h 189261"/>
                <a:gd name="connsiteX3" fmla="*/ 47625 w 211550"/>
                <a:gd name="connsiteY3" fmla="*/ 189262 h 189261"/>
                <a:gd name="connsiteX4" fmla="*/ 0 w 211550"/>
                <a:gd name="connsiteY4" fmla="*/ 107823 h 189261"/>
                <a:gd name="connsiteX5" fmla="*/ 105156 w 211550"/>
                <a:gd name="connsiteY5" fmla="*/ 0 h 18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50" h="189261">
                  <a:moveTo>
                    <a:pt x="105156" y="0"/>
                  </a:moveTo>
                  <a:lnTo>
                    <a:pt x="211550" y="107823"/>
                  </a:lnTo>
                  <a:lnTo>
                    <a:pt x="163925" y="189262"/>
                  </a:lnTo>
                  <a:lnTo>
                    <a:pt x="47625" y="189262"/>
                  </a:lnTo>
                  <a:lnTo>
                    <a:pt x="0" y="107823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2E26B815-C5CA-0A4D-A880-227B34BEE0F6}"/>
                </a:ext>
              </a:extLst>
            </p:cNvPr>
            <p:cNvSpPr/>
            <p:nvPr/>
          </p:nvSpPr>
          <p:spPr>
            <a:xfrm>
              <a:off x="6707505" y="3680459"/>
              <a:ext cx="418528" cy="347567"/>
            </a:xfrm>
            <a:custGeom>
              <a:avLst/>
              <a:gdLst>
                <a:gd name="connsiteX0" fmla="*/ 418529 w 418528"/>
                <a:gd name="connsiteY0" fmla="*/ 131921 h 347567"/>
                <a:gd name="connsiteX1" fmla="*/ 313372 w 418528"/>
                <a:gd name="connsiteY1" fmla="*/ 239744 h 347567"/>
                <a:gd name="connsiteX2" fmla="*/ 208216 w 418528"/>
                <a:gd name="connsiteY2" fmla="*/ 347567 h 347567"/>
                <a:gd name="connsiteX3" fmla="*/ 0 w 418528"/>
                <a:gd name="connsiteY3" fmla="*/ 66008 h 347567"/>
                <a:gd name="connsiteX4" fmla="*/ 205835 w 418528"/>
                <a:gd name="connsiteY4" fmla="*/ 0 h 347567"/>
                <a:gd name="connsiteX5" fmla="*/ 418529 w 418528"/>
                <a:gd name="connsiteY5" fmla="*/ 131921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131921"/>
                  </a:moveTo>
                  <a:lnTo>
                    <a:pt x="313372" y="239744"/>
                  </a:lnTo>
                  <a:lnTo>
                    <a:pt x="208216" y="347567"/>
                  </a:lnTo>
                  <a:lnTo>
                    <a:pt x="0" y="66008"/>
                  </a:lnTo>
                  <a:lnTo>
                    <a:pt x="205835" y="0"/>
                  </a:lnTo>
                  <a:lnTo>
                    <a:pt x="418529" y="131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4D2DA64C-FA61-3942-A282-186E4F6B2E2B}"/>
                </a:ext>
              </a:extLst>
            </p:cNvPr>
            <p:cNvSpPr/>
            <p:nvPr/>
          </p:nvSpPr>
          <p:spPr>
            <a:xfrm>
              <a:off x="6329457" y="3746373"/>
              <a:ext cx="738568" cy="893349"/>
            </a:xfrm>
            <a:custGeom>
              <a:avLst/>
              <a:gdLst>
                <a:gd name="connsiteX0" fmla="*/ 258508 w 738568"/>
                <a:gd name="connsiteY0" fmla="*/ 893350 h 893349"/>
                <a:gd name="connsiteX1" fmla="*/ 0 w 738568"/>
                <a:gd name="connsiteY1" fmla="*/ 893350 h 893349"/>
                <a:gd name="connsiteX2" fmla="*/ 0 w 738568"/>
                <a:gd name="connsiteY2" fmla="*/ 188500 h 893349"/>
                <a:gd name="connsiteX3" fmla="*/ 64198 w 738568"/>
                <a:gd name="connsiteY3" fmla="*/ 100584 h 893349"/>
                <a:gd name="connsiteX4" fmla="*/ 378047 w 738568"/>
                <a:gd name="connsiteY4" fmla="*/ 0 h 893349"/>
                <a:gd name="connsiteX5" fmla="*/ 586168 w 738568"/>
                <a:gd name="connsiteY5" fmla="*/ 281559 h 893349"/>
                <a:gd name="connsiteX6" fmla="*/ 690943 w 738568"/>
                <a:gd name="connsiteY6" fmla="*/ 173736 h 893349"/>
                <a:gd name="connsiteX7" fmla="*/ 738568 w 738568"/>
                <a:gd name="connsiteY7" fmla="*/ 255175 h 893349"/>
                <a:gd name="connsiteX8" fmla="*/ 666369 w 738568"/>
                <a:gd name="connsiteY8" fmla="*/ 893350 h 893349"/>
                <a:gd name="connsiteX9" fmla="*/ 571119 w 738568"/>
                <a:gd name="connsiteY9" fmla="*/ 682752 h 893349"/>
                <a:gd name="connsiteX10" fmla="*/ 571119 w 738568"/>
                <a:gd name="connsiteY10" fmla="*/ 534924 h 893349"/>
                <a:gd name="connsiteX11" fmla="*/ 365188 w 738568"/>
                <a:gd name="connsiteY11" fmla="*/ 534924 h 893349"/>
                <a:gd name="connsiteX12" fmla="*/ 365188 w 738568"/>
                <a:gd name="connsiteY12" fmla="*/ 682752 h 893349"/>
                <a:gd name="connsiteX13" fmla="*/ 423767 w 738568"/>
                <a:gd name="connsiteY13" fmla="*/ 740855 h 893349"/>
                <a:gd name="connsiteX14" fmla="*/ 512921 w 738568"/>
                <a:gd name="connsiteY14" fmla="*/ 740855 h 893349"/>
                <a:gd name="connsiteX15" fmla="*/ 571119 w 738568"/>
                <a:gd name="connsiteY15" fmla="*/ 682752 h 89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8568" h="893349">
                  <a:moveTo>
                    <a:pt x="258508" y="893350"/>
                  </a:moveTo>
                  <a:lnTo>
                    <a:pt x="0" y="893350"/>
                  </a:lnTo>
                  <a:lnTo>
                    <a:pt x="0" y="188500"/>
                  </a:lnTo>
                  <a:cubicBezTo>
                    <a:pt x="28" y="148361"/>
                    <a:pt x="25975" y="112833"/>
                    <a:pt x="64198" y="100584"/>
                  </a:cubicBezTo>
                  <a:lnTo>
                    <a:pt x="378047" y="0"/>
                  </a:lnTo>
                  <a:lnTo>
                    <a:pt x="586168" y="281559"/>
                  </a:lnTo>
                  <a:lnTo>
                    <a:pt x="690943" y="173736"/>
                  </a:lnTo>
                  <a:lnTo>
                    <a:pt x="738568" y="255175"/>
                  </a:lnTo>
                  <a:lnTo>
                    <a:pt x="666369" y="893350"/>
                  </a:lnTo>
                  <a:close/>
                  <a:moveTo>
                    <a:pt x="571119" y="682752"/>
                  </a:moveTo>
                  <a:lnTo>
                    <a:pt x="571119" y="534924"/>
                  </a:lnTo>
                  <a:lnTo>
                    <a:pt x="365188" y="534924"/>
                  </a:lnTo>
                  <a:lnTo>
                    <a:pt x="365188" y="682752"/>
                  </a:lnTo>
                  <a:cubicBezTo>
                    <a:pt x="365350" y="714965"/>
                    <a:pt x="391554" y="740959"/>
                    <a:pt x="423767" y="740855"/>
                  </a:cubicBezTo>
                  <a:lnTo>
                    <a:pt x="512921" y="740855"/>
                  </a:lnTo>
                  <a:cubicBezTo>
                    <a:pt x="544963" y="740702"/>
                    <a:pt x="570909" y="714794"/>
                    <a:pt x="571119" y="682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id="{F18F4DA7-5DD7-B44C-81AE-72493FA3DDB9}"/>
                </a:ext>
              </a:extLst>
            </p:cNvPr>
            <p:cNvSpPr/>
            <p:nvPr/>
          </p:nvSpPr>
          <p:spPr>
            <a:xfrm>
              <a:off x="6694836" y="4281297"/>
              <a:ext cx="205740" cy="206216"/>
            </a:xfrm>
            <a:custGeom>
              <a:avLst/>
              <a:gdLst>
                <a:gd name="connsiteX0" fmla="*/ 205740 w 205740"/>
                <a:gd name="connsiteY0" fmla="*/ 0 h 206216"/>
                <a:gd name="connsiteX1" fmla="*/ 205740 w 205740"/>
                <a:gd name="connsiteY1" fmla="*/ 147828 h 206216"/>
                <a:gd name="connsiteX2" fmla="*/ 147352 w 205740"/>
                <a:gd name="connsiteY2" fmla="*/ 206216 h 206216"/>
                <a:gd name="connsiteX3" fmla="*/ 58388 w 205740"/>
                <a:gd name="connsiteY3" fmla="*/ 206216 h 206216"/>
                <a:gd name="connsiteX4" fmla="*/ 0 w 205740"/>
                <a:gd name="connsiteY4" fmla="*/ 147828 h 206216"/>
                <a:gd name="connsiteX5" fmla="*/ 0 w 205740"/>
                <a:gd name="connsiteY5" fmla="*/ 0 h 2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40" h="206216">
                  <a:moveTo>
                    <a:pt x="205740" y="0"/>
                  </a:moveTo>
                  <a:lnTo>
                    <a:pt x="205740" y="147828"/>
                  </a:lnTo>
                  <a:cubicBezTo>
                    <a:pt x="205692" y="180051"/>
                    <a:pt x="179575" y="206159"/>
                    <a:pt x="147352" y="206216"/>
                  </a:cubicBezTo>
                  <a:lnTo>
                    <a:pt x="58388" y="206216"/>
                  </a:lnTo>
                  <a:cubicBezTo>
                    <a:pt x="26146" y="206216"/>
                    <a:pt x="0" y="180070"/>
                    <a:pt x="0" y="147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86C26399-ABC2-B54B-B1EB-DB8C916581B4}"/>
                </a:ext>
              </a:extLst>
            </p:cNvPr>
            <p:cNvSpPr/>
            <p:nvPr/>
          </p:nvSpPr>
          <p:spPr>
            <a:xfrm>
              <a:off x="5795486" y="2218277"/>
              <a:ext cx="861250" cy="715232"/>
            </a:xfrm>
            <a:custGeom>
              <a:avLst/>
              <a:gdLst>
                <a:gd name="connsiteX0" fmla="*/ 861251 w 861250"/>
                <a:gd name="connsiteY0" fmla="*/ 335090 h 715232"/>
                <a:gd name="connsiteX1" fmla="*/ 747522 w 861250"/>
                <a:gd name="connsiteY1" fmla="*/ 561975 h 715232"/>
                <a:gd name="connsiteX2" fmla="*/ 757047 w 861250"/>
                <a:gd name="connsiteY2" fmla="*/ 715232 h 715232"/>
                <a:gd name="connsiteX3" fmla="*/ 622649 w 861250"/>
                <a:gd name="connsiteY3" fmla="*/ 635032 h 715232"/>
                <a:gd name="connsiteX4" fmla="*/ 430530 w 861250"/>
                <a:gd name="connsiteY4" fmla="*/ 670179 h 715232"/>
                <a:gd name="connsiteX5" fmla="*/ 0 w 861250"/>
                <a:gd name="connsiteY5" fmla="*/ 335090 h 715232"/>
                <a:gd name="connsiteX6" fmla="*/ 430530 w 861250"/>
                <a:gd name="connsiteY6" fmla="*/ 0 h 715232"/>
                <a:gd name="connsiteX7" fmla="*/ 861251 w 861250"/>
                <a:gd name="connsiteY7" fmla="*/ 335090 h 715232"/>
                <a:gd name="connsiteX8" fmla="*/ 556927 w 861250"/>
                <a:gd name="connsiteY8" fmla="*/ 333756 h 715232"/>
                <a:gd name="connsiteX9" fmla="*/ 549116 w 861250"/>
                <a:gd name="connsiteY9" fmla="*/ 325946 h 715232"/>
                <a:gd name="connsiteX10" fmla="*/ 541306 w 861250"/>
                <a:gd name="connsiteY10" fmla="*/ 333756 h 715232"/>
                <a:gd name="connsiteX11" fmla="*/ 549116 w 861250"/>
                <a:gd name="connsiteY11" fmla="*/ 341567 h 715232"/>
                <a:gd name="connsiteX12" fmla="*/ 556927 w 861250"/>
                <a:gd name="connsiteY12" fmla="*/ 333756 h 715232"/>
                <a:gd name="connsiteX13" fmla="*/ 438436 w 861250"/>
                <a:gd name="connsiteY13" fmla="*/ 333756 h 715232"/>
                <a:gd name="connsiteX14" fmla="*/ 430625 w 861250"/>
                <a:gd name="connsiteY14" fmla="*/ 325946 h 715232"/>
                <a:gd name="connsiteX15" fmla="*/ 422815 w 861250"/>
                <a:gd name="connsiteY15" fmla="*/ 333756 h 715232"/>
                <a:gd name="connsiteX16" fmla="*/ 430625 w 861250"/>
                <a:gd name="connsiteY16" fmla="*/ 341567 h 715232"/>
                <a:gd name="connsiteX17" fmla="*/ 438436 w 861250"/>
                <a:gd name="connsiteY17" fmla="*/ 333756 h 715232"/>
                <a:gd name="connsiteX18" fmla="*/ 319945 w 861250"/>
                <a:gd name="connsiteY18" fmla="*/ 333756 h 715232"/>
                <a:gd name="connsiteX19" fmla="*/ 312134 w 861250"/>
                <a:gd name="connsiteY19" fmla="*/ 325946 h 715232"/>
                <a:gd name="connsiteX20" fmla="*/ 304324 w 861250"/>
                <a:gd name="connsiteY20" fmla="*/ 333756 h 715232"/>
                <a:gd name="connsiteX21" fmla="*/ 312134 w 861250"/>
                <a:gd name="connsiteY21" fmla="*/ 341567 h 715232"/>
                <a:gd name="connsiteX22" fmla="*/ 319564 w 861250"/>
                <a:gd name="connsiteY22" fmla="*/ 333756 h 7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1250" h="715232">
                  <a:moveTo>
                    <a:pt x="861251" y="335090"/>
                  </a:moveTo>
                  <a:cubicBezTo>
                    <a:pt x="861251" y="422624"/>
                    <a:pt x="818102" y="502253"/>
                    <a:pt x="747522" y="561975"/>
                  </a:cubicBezTo>
                  <a:lnTo>
                    <a:pt x="757047" y="715232"/>
                  </a:lnTo>
                  <a:lnTo>
                    <a:pt x="622649" y="635032"/>
                  </a:lnTo>
                  <a:cubicBezTo>
                    <a:pt x="561327" y="658520"/>
                    <a:pt x="496195" y="670436"/>
                    <a:pt x="430530" y="670179"/>
                  </a:cubicBezTo>
                  <a:cubicBezTo>
                    <a:pt x="192405" y="670179"/>
                    <a:pt x="0" y="520160"/>
                    <a:pt x="0" y="335090"/>
                  </a:cubicBezTo>
                  <a:cubicBezTo>
                    <a:pt x="0" y="150019"/>
                    <a:pt x="192786" y="0"/>
                    <a:pt x="430530" y="0"/>
                  </a:cubicBezTo>
                  <a:cubicBezTo>
                    <a:pt x="668274" y="0"/>
                    <a:pt x="861251" y="150019"/>
                    <a:pt x="861251" y="335090"/>
                  </a:cubicBezTo>
                  <a:close/>
                  <a:moveTo>
                    <a:pt x="556927" y="333756"/>
                  </a:moveTo>
                  <a:cubicBezTo>
                    <a:pt x="556927" y="329441"/>
                    <a:pt x="553431" y="325946"/>
                    <a:pt x="549116" y="325946"/>
                  </a:cubicBezTo>
                  <a:cubicBezTo>
                    <a:pt x="544802" y="325946"/>
                    <a:pt x="541306" y="329441"/>
                    <a:pt x="541306" y="333756"/>
                  </a:cubicBezTo>
                  <a:cubicBezTo>
                    <a:pt x="541306" y="338071"/>
                    <a:pt x="544802" y="341567"/>
                    <a:pt x="549116" y="341567"/>
                  </a:cubicBezTo>
                  <a:cubicBezTo>
                    <a:pt x="553431" y="341567"/>
                    <a:pt x="556927" y="338071"/>
                    <a:pt x="556927" y="333756"/>
                  </a:cubicBezTo>
                  <a:close/>
                  <a:moveTo>
                    <a:pt x="438436" y="333756"/>
                  </a:moveTo>
                  <a:cubicBezTo>
                    <a:pt x="438436" y="329441"/>
                    <a:pt x="434940" y="325946"/>
                    <a:pt x="430625" y="325946"/>
                  </a:cubicBezTo>
                  <a:cubicBezTo>
                    <a:pt x="426310" y="325946"/>
                    <a:pt x="422815" y="329441"/>
                    <a:pt x="422815" y="333756"/>
                  </a:cubicBezTo>
                  <a:cubicBezTo>
                    <a:pt x="422815" y="338071"/>
                    <a:pt x="426310" y="341567"/>
                    <a:pt x="430625" y="341567"/>
                  </a:cubicBezTo>
                  <a:cubicBezTo>
                    <a:pt x="434940" y="341567"/>
                    <a:pt x="438436" y="338071"/>
                    <a:pt x="438436" y="333756"/>
                  </a:cubicBezTo>
                  <a:close/>
                  <a:moveTo>
                    <a:pt x="319945" y="333756"/>
                  </a:moveTo>
                  <a:cubicBezTo>
                    <a:pt x="319945" y="329441"/>
                    <a:pt x="316449" y="325946"/>
                    <a:pt x="312134" y="325946"/>
                  </a:cubicBezTo>
                  <a:cubicBezTo>
                    <a:pt x="307819" y="325946"/>
                    <a:pt x="304324" y="329441"/>
                    <a:pt x="304324" y="333756"/>
                  </a:cubicBezTo>
                  <a:cubicBezTo>
                    <a:pt x="304324" y="338071"/>
                    <a:pt x="307819" y="341567"/>
                    <a:pt x="312134" y="341567"/>
                  </a:cubicBezTo>
                  <a:cubicBezTo>
                    <a:pt x="316297" y="341367"/>
                    <a:pt x="319573" y="337928"/>
                    <a:pt x="319564" y="3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882EADA7-119B-9148-86FF-16212A975961}"/>
                </a:ext>
              </a:extLst>
            </p:cNvPr>
            <p:cNvSpPr/>
            <p:nvPr/>
          </p:nvSpPr>
          <p:spPr>
            <a:xfrm>
              <a:off x="5535072" y="2965227"/>
              <a:ext cx="861155" cy="715422"/>
            </a:xfrm>
            <a:custGeom>
              <a:avLst/>
              <a:gdLst>
                <a:gd name="connsiteX0" fmla="*/ 430625 w 861155"/>
                <a:gd name="connsiteY0" fmla="*/ 0 h 715422"/>
                <a:gd name="connsiteX1" fmla="*/ 861155 w 861155"/>
                <a:gd name="connsiteY1" fmla="*/ 335090 h 715422"/>
                <a:gd name="connsiteX2" fmla="*/ 430625 w 861155"/>
                <a:gd name="connsiteY2" fmla="*/ 670179 h 715422"/>
                <a:gd name="connsiteX3" fmla="*/ 238601 w 861155"/>
                <a:gd name="connsiteY3" fmla="*/ 635222 h 715422"/>
                <a:gd name="connsiteX4" fmla="*/ 104204 w 861155"/>
                <a:gd name="connsiteY4" fmla="*/ 715423 h 715422"/>
                <a:gd name="connsiteX5" fmla="*/ 113729 w 861155"/>
                <a:gd name="connsiteY5" fmla="*/ 562070 h 715422"/>
                <a:gd name="connsiteX6" fmla="*/ 0 w 861155"/>
                <a:gd name="connsiteY6" fmla="*/ 335280 h 715422"/>
                <a:gd name="connsiteX7" fmla="*/ 430625 w 861155"/>
                <a:gd name="connsiteY7" fmla="*/ 0 h 715422"/>
                <a:gd name="connsiteX8" fmla="*/ 556927 w 861155"/>
                <a:gd name="connsiteY8" fmla="*/ 335090 h 715422"/>
                <a:gd name="connsiteX9" fmla="*/ 549116 w 861155"/>
                <a:gd name="connsiteY9" fmla="*/ 327279 h 715422"/>
                <a:gd name="connsiteX10" fmla="*/ 541306 w 861155"/>
                <a:gd name="connsiteY10" fmla="*/ 335090 h 715422"/>
                <a:gd name="connsiteX11" fmla="*/ 549116 w 861155"/>
                <a:gd name="connsiteY11" fmla="*/ 342900 h 715422"/>
                <a:gd name="connsiteX12" fmla="*/ 556927 w 861155"/>
                <a:gd name="connsiteY12" fmla="*/ 335090 h 715422"/>
                <a:gd name="connsiteX13" fmla="*/ 438436 w 861155"/>
                <a:gd name="connsiteY13" fmla="*/ 335090 h 715422"/>
                <a:gd name="connsiteX14" fmla="*/ 430625 w 861155"/>
                <a:gd name="connsiteY14" fmla="*/ 327279 h 715422"/>
                <a:gd name="connsiteX15" fmla="*/ 422815 w 861155"/>
                <a:gd name="connsiteY15" fmla="*/ 335090 h 715422"/>
                <a:gd name="connsiteX16" fmla="*/ 430625 w 861155"/>
                <a:gd name="connsiteY16" fmla="*/ 342900 h 715422"/>
                <a:gd name="connsiteX17" fmla="*/ 438436 w 861155"/>
                <a:gd name="connsiteY17" fmla="*/ 335090 h 715422"/>
                <a:gd name="connsiteX18" fmla="*/ 319945 w 861155"/>
                <a:gd name="connsiteY18" fmla="*/ 335090 h 715422"/>
                <a:gd name="connsiteX19" fmla="*/ 312134 w 861155"/>
                <a:gd name="connsiteY19" fmla="*/ 327279 h 715422"/>
                <a:gd name="connsiteX20" fmla="*/ 304324 w 861155"/>
                <a:gd name="connsiteY20" fmla="*/ 335090 h 715422"/>
                <a:gd name="connsiteX21" fmla="*/ 312134 w 861155"/>
                <a:gd name="connsiteY21" fmla="*/ 342900 h 715422"/>
                <a:gd name="connsiteX22" fmla="*/ 319945 w 861155"/>
                <a:gd name="connsiteY22" fmla="*/ 335090 h 7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1155" h="715422">
                  <a:moveTo>
                    <a:pt x="430625" y="0"/>
                  </a:moveTo>
                  <a:cubicBezTo>
                    <a:pt x="668750" y="0"/>
                    <a:pt x="861155" y="150019"/>
                    <a:pt x="861155" y="335090"/>
                  </a:cubicBezTo>
                  <a:cubicBezTo>
                    <a:pt x="861155" y="520160"/>
                    <a:pt x="668465" y="670179"/>
                    <a:pt x="430625" y="670179"/>
                  </a:cubicBezTo>
                  <a:cubicBezTo>
                    <a:pt x="365008" y="670503"/>
                    <a:pt x="299895" y="658654"/>
                    <a:pt x="238601" y="635222"/>
                  </a:cubicBezTo>
                  <a:lnTo>
                    <a:pt x="104204" y="715423"/>
                  </a:lnTo>
                  <a:lnTo>
                    <a:pt x="113729" y="562070"/>
                  </a:lnTo>
                  <a:cubicBezTo>
                    <a:pt x="43148" y="502444"/>
                    <a:pt x="0" y="422815"/>
                    <a:pt x="0" y="335280"/>
                  </a:cubicBezTo>
                  <a:cubicBezTo>
                    <a:pt x="95" y="150019"/>
                    <a:pt x="192881" y="0"/>
                    <a:pt x="430625" y="0"/>
                  </a:cubicBezTo>
                  <a:close/>
                  <a:moveTo>
                    <a:pt x="556927" y="335090"/>
                  </a:moveTo>
                  <a:cubicBezTo>
                    <a:pt x="556927" y="330775"/>
                    <a:pt x="553431" y="327279"/>
                    <a:pt x="549116" y="327279"/>
                  </a:cubicBezTo>
                  <a:cubicBezTo>
                    <a:pt x="544802" y="327279"/>
                    <a:pt x="541306" y="330775"/>
                    <a:pt x="541306" y="335090"/>
                  </a:cubicBezTo>
                  <a:cubicBezTo>
                    <a:pt x="541306" y="339404"/>
                    <a:pt x="544802" y="342900"/>
                    <a:pt x="549116" y="342900"/>
                  </a:cubicBezTo>
                  <a:cubicBezTo>
                    <a:pt x="553431" y="342900"/>
                    <a:pt x="556927" y="339404"/>
                    <a:pt x="556927" y="335090"/>
                  </a:cubicBezTo>
                  <a:close/>
                  <a:moveTo>
                    <a:pt x="438436" y="335090"/>
                  </a:moveTo>
                  <a:cubicBezTo>
                    <a:pt x="438436" y="330775"/>
                    <a:pt x="434940" y="327279"/>
                    <a:pt x="430625" y="327279"/>
                  </a:cubicBezTo>
                  <a:cubicBezTo>
                    <a:pt x="426310" y="327279"/>
                    <a:pt x="422815" y="330775"/>
                    <a:pt x="422815" y="335090"/>
                  </a:cubicBezTo>
                  <a:cubicBezTo>
                    <a:pt x="422815" y="339404"/>
                    <a:pt x="426310" y="342900"/>
                    <a:pt x="430625" y="342900"/>
                  </a:cubicBezTo>
                  <a:cubicBezTo>
                    <a:pt x="434940" y="342900"/>
                    <a:pt x="438436" y="339404"/>
                    <a:pt x="438436" y="335090"/>
                  </a:cubicBezTo>
                  <a:close/>
                  <a:moveTo>
                    <a:pt x="319945" y="335090"/>
                  </a:moveTo>
                  <a:cubicBezTo>
                    <a:pt x="319945" y="330775"/>
                    <a:pt x="316449" y="327279"/>
                    <a:pt x="312134" y="327279"/>
                  </a:cubicBezTo>
                  <a:cubicBezTo>
                    <a:pt x="307819" y="327279"/>
                    <a:pt x="304324" y="330775"/>
                    <a:pt x="304324" y="335090"/>
                  </a:cubicBezTo>
                  <a:cubicBezTo>
                    <a:pt x="304324" y="339404"/>
                    <a:pt x="307819" y="342900"/>
                    <a:pt x="312134" y="342900"/>
                  </a:cubicBezTo>
                  <a:cubicBezTo>
                    <a:pt x="316449" y="342900"/>
                    <a:pt x="319945" y="339404"/>
                    <a:pt x="319945" y="33509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id="{CC8CB907-D727-F44A-83F1-27C448512772}"/>
                </a:ext>
              </a:extLst>
            </p:cNvPr>
            <p:cNvSpPr/>
            <p:nvPr/>
          </p:nvSpPr>
          <p:spPr>
            <a:xfrm>
              <a:off x="5124545" y="3746373"/>
              <a:ext cx="738378" cy="893349"/>
            </a:xfrm>
            <a:custGeom>
              <a:avLst/>
              <a:gdLst>
                <a:gd name="connsiteX0" fmla="*/ 479393 w 738378"/>
                <a:gd name="connsiteY0" fmla="*/ 893350 h 893349"/>
                <a:gd name="connsiteX1" fmla="*/ 74581 w 738378"/>
                <a:gd name="connsiteY1" fmla="*/ 893350 h 893349"/>
                <a:gd name="connsiteX2" fmla="*/ 0 w 738378"/>
                <a:gd name="connsiteY2" fmla="*/ 255175 h 893349"/>
                <a:gd name="connsiteX3" fmla="*/ 47625 w 738378"/>
                <a:gd name="connsiteY3" fmla="*/ 173736 h 893349"/>
                <a:gd name="connsiteX4" fmla="*/ 154019 w 738378"/>
                <a:gd name="connsiteY4" fmla="*/ 281559 h 893349"/>
                <a:gd name="connsiteX5" fmla="*/ 359855 w 738378"/>
                <a:gd name="connsiteY5" fmla="*/ 0 h 893349"/>
                <a:gd name="connsiteX6" fmla="*/ 674180 w 738378"/>
                <a:gd name="connsiteY6" fmla="*/ 100584 h 893349"/>
                <a:gd name="connsiteX7" fmla="*/ 738378 w 738378"/>
                <a:gd name="connsiteY7" fmla="*/ 188500 h 893349"/>
                <a:gd name="connsiteX8" fmla="*/ 738378 w 738378"/>
                <a:gd name="connsiteY8" fmla="*/ 893350 h 893349"/>
                <a:gd name="connsiteX9" fmla="*/ 369570 w 738378"/>
                <a:gd name="connsiteY9" fmla="*/ 682752 h 893349"/>
                <a:gd name="connsiteX10" fmla="*/ 369570 w 738378"/>
                <a:gd name="connsiteY10" fmla="*/ 534924 h 893349"/>
                <a:gd name="connsiteX11" fmla="*/ 163544 w 738378"/>
                <a:gd name="connsiteY11" fmla="*/ 534924 h 893349"/>
                <a:gd name="connsiteX12" fmla="*/ 163544 w 738378"/>
                <a:gd name="connsiteY12" fmla="*/ 682752 h 893349"/>
                <a:gd name="connsiteX13" fmla="*/ 222028 w 738378"/>
                <a:gd name="connsiteY13" fmla="*/ 741140 h 893349"/>
                <a:gd name="connsiteX14" fmla="*/ 311087 w 738378"/>
                <a:gd name="connsiteY14" fmla="*/ 741140 h 893349"/>
                <a:gd name="connsiteX15" fmla="*/ 369570 w 738378"/>
                <a:gd name="connsiteY15" fmla="*/ 682752 h 89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8378" h="893349">
                  <a:moveTo>
                    <a:pt x="479393" y="893350"/>
                  </a:moveTo>
                  <a:lnTo>
                    <a:pt x="74581" y="893350"/>
                  </a:lnTo>
                  <a:lnTo>
                    <a:pt x="0" y="255175"/>
                  </a:lnTo>
                  <a:lnTo>
                    <a:pt x="47625" y="173736"/>
                  </a:lnTo>
                  <a:lnTo>
                    <a:pt x="154019" y="281559"/>
                  </a:lnTo>
                  <a:lnTo>
                    <a:pt x="359855" y="0"/>
                  </a:lnTo>
                  <a:lnTo>
                    <a:pt x="674180" y="100584"/>
                  </a:lnTo>
                  <a:cubicBezTo>
                    <a:pt x="712403" y="112833"/>
                    <a:pt x="738349" y="148361"/>
                    <a:pt x="738378" y="188500"/>
                  </a:cubicBezTo>
                  <a:lnTo>
                    <a:pt x="738378" y="893350"/>
                  </a:lnTo>
                  <a:close/>
                  <a:moveTo>
                    <a:pt x="369570" y="682752"/>
                  </a:moveTo>
                  <a:lnTo>
                    <a:pt x="369570" y="534924"/>
                  </a:lnTo>
                  <a:lnTo>
                    <a:pt x="163544" y="534924"/>
                  </a:lnTo>
                  <a:lnTo>
                    <a:pt x="163544" y="682752"/>
                  </a:lnTo>
                  <a:cubicBezTo>
                    <a:pt x="163602" y="715013"/>
                    <a:pt x="189767" y="741140"/>
                    <a:pt x="222028" y="741140"/>
                  </a:cubicBezTo>
                  <a:lnTo>
                    <a:pt x="311087" y="741140"/>
                  </a:lnTo>
                  <a:cubicBezTo>
                    <a:pt x="343348" y="741140"/>
                    <a:pt x="369513" y="715013"/>
                    <a:pt x="369570" y="682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48F87A9C-6973-EC4A-AE90-F82BA156206A}"/>
                </a:ext>
              </a:extLst>
            </p:cNvPr>
            <p:cNvSpPr/>
            <p:nvPr/>
          </p:nvSpPr>
          <p:spPr>
            <a:xfrm>
              <a:off x="5288089" y="4281297"/>
              <a:ext cx="206025" cy="206216"/>
            </a:xfrm>
            <a:custGeom>
              <a:avLst/>
              <a:gdLst>
                <a:gd name="connsiteX0" fmla="*/ 206026 w 206025"/>
                <a:gd name="connsiteY0" fmla="*/ 0 h 206216"/>
                <a:gd name="connsiteX1" fmla="*/ 206026 w 206025"/>
                <a:gd name="connsiteY1" fmla="*/ 147828 h 206216"/>
                <a:gd name="connsiteX2" fmla="*/ 147542 w 206025"/>
                <a:gd name="connsiteY2" fmla="*/ 206216 h 206216"/>
                <a:gd name="connsiteX3" fmla="*/ 58484 w 206025"/>
                <a:gd name="connsiteY3" fmla="*/ 206216 h 206216"/>
                <a:gd name="connsiteX4" fmla="*/ 0 w 206025"/>
                <a:gd name="connsiteY4" fmla="*/ 147828 h 206216"/>
                <a:gd name="connsiteX5" fmla="*/ 0 w 206025"/>
                <a:gd name="connsiteY5" fmla="*/ 0 h 2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25" h="206216">
                  <a:moveTo>
                    <a:pt x="206026" y="0"/>
                  </a:moveTo>
                  <a:lnTo>
                    <a:pt x="206026" y="147828"/>
                  </a:lnTo>
                  <a:cubicBezTo>
                    <a:pt x="205969" y="180089"/>
                    <a:pt x="179804" y="206216"/>
                    <a:pt x="147542" y="206216"/>
                  </a:cubicBezTo>
                  <a:lnTo>
                    <a:pt x="58484" y="206216"/>
                  </a:lnTo>
                  <a:cubicBezTo>
                    <a:pt x="26222" y="206216"/>
                    <a:pt x="57" y="180089"/>
                    <a:pt x="0" y="147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35C15994-DAB4-BC4C-8F83-F672349E4573}"/>
                </a:ext>
              </a:extLst>
            </p:cNvPr>
            <p:cNvSpPr/>
            <p:nvPr/>
          </p:nvSpPr>
          <p:spPr>
            <a:xfrm>
              <a:off x="4647342" y="2433351"/>
              <a:ext cx="837056" cy="708659"/>
            </a:xfrm>
            <a:custGeom>
              <a:avLst/>
              <a:gdLst>
                <a:gd name="connsiteX0" fmla="*/ 837057 w 837056"/>
                <a:gd name="connsiteY0" fmla="*/ 352425 h 708659"/>
                <a:gd name="connsiteX1" fmla="*/ 837057 w 837056"/>
                <a:gd name="connsiteY1" fmla="*/ 655510 h 708659"/>
                <a:gd name="connsiteX2" fmla="*/ 783908 w 837056"/>
                <a:gd name="connsiteY2" fmla="*/ 708660 h 708659"/>
                <a:gd name="connsiteX3" fmla="*/ 783908 w 837056"/>
                <a:gd name="connsiteY3" fmla="*/ 561308 h 708659"/>
                <a:gd name="connsiteX4" fmla="*/ 614648 w 837056"/>
                <a:gd name="connsiteY4" fmla="*/ 363760 h 708659"/>
                <a:gd name="connsiteX5" fmla="*/ 53149 w 837056"/>
                <a:gd name="connsiteY5" fmla="*/ 561308 h 708659"/>
                <a:gd name="connsiteX6" fmla="*/ 53149 w 837056"/>
                <a:gd name="connsiteY6" fmla="*/ 708660 h 708659"/>
                <a:gd name="connsiteX7" fmla="*/ 0 w 837056"/>
                <a:gd name="connsiteY7" fmla="*/ 655510 h 708659"/>
                <a:gd name="connsiteX8" fmla="*/ 0 w 837056"/>
                <a:gd name="connsiteY8" fmla="*/ 352425 h 708659"/>
                <a:gd name="connsiteX9" fmla="*/ 352425 w 837056"/>
                <a:gd name="connsiteY9" fmla="*/ 0 h 708659"/>
                <a:gd name="connsiteX10" fmla="*/ 485204 w 837056"/>
                <a:gd name="connsiteY10" fmla="*/ 0 h 708659"/>
                <a:gd name="connsiteX11" fmla="*/ 837057 w 837056"/>
                <a:gd name="connsiteY11" fmla="*/ 352425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56" h="708659">
                  <a:moveTo>
                    <a:pt x="837057" y="352425"/>
                  </a:moveTo>
                  <a:lnTo>
                    <a:pt x="837057" y="655510"/>
                  </a:lnTo>
                  <a:cubicBezTo>
                    <a:pt x="837057" y="684867"/>
                    <a:pt x="813264" y="708660"/>
                    <a:pt x="783908" y="708660"/>
                  </a:cubicBezTo>
                  <a:lnTo>
                    <a:pt x="783908" y="561308"/>
                  </a:lnTo>
                  <a:lnTo>
                    <a:pt x="614648" y="363760"/>
                  </a:lnTo>
                  <a:cubicBezTo>
                    <a:pt x="450104" y="481727"/>
                    <a:pt x="255308" y="550259"/>
                    <a:pt x="53149" y="561308"/>
                  </a:cubicBezTo>
                  <a:lnTo>
                    <a:pt x="53149" y="708660"/>
                  </a:lnTo>
                  <a:cubicBezTo>
                    <a:pt x="23793" y="708660"/>
                    <a:pt x="0" y="684867"/>
                    <a:pt x="0" y="655510"/>
                  </a:cubicBezTo>
                  <a:lnTo>
                    <a:pt x="0" y="352425"/>
                  </a:lnTo>
                  <a:cubicBezTo>
                    <a:pt x="419" y="157963"/>
                    <a:pt x="157963" y="419"/>
                    <a:pt x="352425" y="0"/>
                  </a:cubicBezTo>
                  <a:lnTo>
                    <a:pt x="485204" y="0"/>
                  </a:lnTo>
                  <a:cubicBezTo>
                    <a:pt x="679428" y="781"/>
                    <a:pt x="836590" y="158201"/>
                    <a:pt x="837057" y="35242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3B9AA16B-8366-124D-AAC5-D5E2D3E656BF}"/>
                </a:ext>
              </a:extLst>
            </p:cNvPr>
            <p:cNvSpPr/>
            <p:nvPr/>
          </p:nvSpPr>
          <p:spPr>
            <a:xfrm>
              <a:off x="5065871" y="3680459"/>
              <a:ext cx="418528" cy="347567"/>
            </a:xfrm>
            <a:custGeom>
              <a:avLst/>
              <a:gdLst>
                <a:gd name="connsiteX0" fmla="*/ 418528 w 418528"/>
                <a:gd name="connsiteY0" fmla="*/ 66008 h 347567"/>
                <a:gd name="connsiteX1" fmla="*/ 212788 w 418528"/>
                <a:gd name="connsiteY1" fmla="*/ 347567 h 347567"/>
                <a:gd name="connsiteX2" fmla="*/ 106299 w 418528"/>
                <a:gd name="connsiteY2" fmla="*/ 239744 h 347567"/>
                <a:gd name="connsiteX3" fmla="*/ 0 w 418528"/>
                <a:gd name="connsiteY3" fmla="*/ 131921 h 347567"/>
                <a:gd name="connsiteX4" fmla="*/ 212788 w 418528"/>
                <a:gd name="connsiteY4" fmla="*/ 0 h 347567"/>
                <a:gd name="connsiteX5" fmla="*/ 418528 w 418528"/>
                <a:gd name="connsiteY5" fmla="*/ 66008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8" y="66008"/>
                  </a:moveTo>
                  <a:lnTo>
                    <a:pt x="212788" y="347567"/>
                  </a:lnTo>
                  <a:lnTo>
                    <a:pt x="106299" y="239744"/>
                  </a:lnTo>
                  <a:lnTo>
                    <a:pt x="0" y="131921"/>
                  </a:lnTo>
                  <a:lnTo>
                    <a:pt x="212788" y="0"/>
                  </a:lnTo>
                  <a:lnTo>
                    <a:pt x="418528" y="660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E1329A1F-76AA-3941-B269-265208247733}"/>
                </a:ext>
              </a:extLst>
            </p:cNvPr>
            <p:cNvSpPr/>
            <p:nvPr/>
          </p:nvSpPr>
          <p:spPr>
            <a:xfrm>
              <a:off x="4700777" y="2797111"/>
              <a:ext cx="731234" cy="770860"/>
            </a:xfrm>
            <a:custGeom>
              <a:avLst/>
              <a:gdLst>
                <a:gd name="connsiteX0" fmla="*/ 152400 w 731234"/>
                <a:gd name="connsiteY0" fmla="*/ 702088 h 770860"/>
                <a:gd name="connsiteX1" fmla="*/ 0 w 731234"/>
                <a:gd name="connsiteY1" fmla="*/ 405384 h 770860"/>
                <a:gd name="connsiteX2" fmla="*/ 0 w 731234"/>
                <a:gd name="connsiteY2" fmla="*/ 197548 h 770860"/>
                <a:gd name="connsiteX3" fmla="*/ 561975 w 731234"/>
                <a:gd name="connsiteY3" fmla="*/ 0 h 770860"/>
                <a:gd name="connsiteX4" fmla="*/ 731234 w 731234"/>
                <a:gd name="connsiteY4" fmla="*/ 197548 h 770860"/>
                <a:gd name="connsiteX5" fmla="*/ 731234 w 731234"/>
                <a:gd name="connsiteY5" fmla="*/ 405384 h 770860"/>
                <a:gd name="connsiteX6" fmla="*/ 623888 w 731234"/>
                <a:gd name="connsiteY6" fmla="*/ 663512 h 770860"/>
                <a:gd name="connsiteX7" fmla="*/ 578549 w 731234"/>
                <a:gd name="connsiteY7" fmla="*/ 702088 h 770860"/>
                <a:gd name="connsiteX8" fmla="*/ 153162 w 731234"/>
                <a:gd name="connsiteY8" fmla="*/ 702088 h 7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234" h="770860">
                  <a:moveTo>
                    <a:pt x="152400" y="702088"/>
                  </a:moveTo>
                  <a:cubicBezTo>
                    <a:pt x="56826" y="633470"/>
                    <a:pt x="105" y="523046"/>
                    <a:pt x="0" y="405384"/>
                  </a:cubicBezTo>
                  <a:lnTo>
                    <a:pt x="0" y="197548"/>
                  </a:lnTo>
                  <a:cubicBezTo>
                    <a:pt x="202321" y="186585"/>
                    <a:pt x="397297" y="118053"/>
                    <a:pt x="561975" y="0"/>
                  </a:cubicBezTo>
                  <a:lnTo>
                    <a:pt x="731234" y="197548"/>
                  </a:lnTo>
                  <a:lnTo>
                    <a:pt x="731234" y="405384"/>
                  </a:lnTo>
                  <a:cubicBezTo>
                    <a:pt x="731158" y="502272"/>
                    <a:pt x="692534" y="595141"/>
                    <a:pt x="623888" y="663512"/>
                  </a:cubicBezTo>
                  <a:cubicBezTo>
                    <a:pt x="609829" y="677561"/>
                    <a:pt x="594665" y="690458"/>
                    <a:pt x="578549" y="702088"/>
                  </a:cubicBezTo>
                  <a:cubicBezTo>
                    <a:pt x="451580" y="793785"/>
                    <a:pt x="280130" y="793785"/>
                    <a:pt x="153162" y="70208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ABA85F2E-0D29-7145-B03B-89BF3F6929E0}"/>
                </a:ext>
              </a:extLst>
            </p:cNvPr>
            <p:cNvSpPr/>
            <p:nvPr/>
          </p:nvSpPr>
          <p:spPr>
            <a:xfrm>
              <a:off x="4853177" y="3499199"/>
              <a:ext cx="425386" cy="312896"/>
            </a:xfrm>
            <a:custGeom>
              <a:avLst/>
              <a:gdLst>
                <a:gd name="connsiteX0" fmla="*/ 425386 w 425386"/>
                <a:gd name="connsiteY0" fmla="*/ 0 h 312896"/>
                <a:gd name="connsiteX1" fmla="*/ 425386 w 425386"/>
                <a:gd name="connsiteY1" fmla="*/ 180975 h 312896"/>
                <a:gd name="connsiteX2" fmla="*/ 212693 w 425386"/>
                <a:gd name="connsiteY2" fmla="*/ 312896 h 312896"/>
                <a:gd name="connsiteX3" fmla="*/ 0 w 425386"/>
                <a:gd name="connsiteY3" fmla="*/ 181261 h 312896"/>
                <a:gd name="connsiteX4" fmla="*/ 0 w 425386"/>
                <a:gd name="connsiteY4" fmla="*/ 286 h 312896"/>
                <a:gd name="connsiteX5" fmla="*/ 425386 w 425386"/>
                <a:gd name="connsiteY5" fmla="*/ 286 h 31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2896">
                  <a:moveTo>
                    <a:pt x="425386" y="0"/>
                  </a:moveTo>
                  <a:lnTo>
                    <a:pt x="425386" y="180975"/>
                  </a:lnTo>
                  <a:lnTo>
                    <a:pt x="212693" y="312896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68" y="91983"/>
                    <a:pt x="298418" y="91983"/>
                    <a:pt x="425386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id="{7ADB9FB5-21EF-174E-8902-C905FAA074E9}"/>
                </a:ext>
              </a:extLst>
            </p:cNvPr>
            <p:cNvSpPr/>
            <p:nvPr/>
          </p:nvSpPr>
          <p:spPr>
            <a:xfrm>
              <a:off x="4936045" y="4001642"/>
              <a:ext cx="263080" cy="638079"/>
            </a:xfrm>
            <a:custGeom>
              <a:avLst/>
              <a:gdLst>
                <a:gd name="connsiteX0" fmla="*/ 188500 w 263080"/>
                <a:gd name="connsiteY0" fmla="*/ 0 h 638079"/>
                <a:gd name="connsiteX1" fmla="*/ 263080 w 263080"/>
                <a:gd name="connsiteY1" fmla="*/ 638080 h 638079"/>
                <a:gd name="connsiteX2" fmla="*/ 0 w 263080"/>
                <a:gd name="connsiteY2" fmla="*/ 638080 h 638079"/>
                <a:gd name="connsiteX3" fmla="*/ 72295 w 263080"/>
                <a:gd name="connsiteY3" fmla="*/ 0 h 638079"/>
                <a:gd name="connsiteX4" fmla="*/ 188500 w 263080"/>
                <a:gd name="connsiteY4" fmla="*/ 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80" h="638079">
                  <a:moveTo>
                    <a:pt x="188500" y="0"/>
                  </a:moveTo>
                  <a:lnTo>
                    <a:pt x="263080" y="638080"/>
                  </a:lnTo>
                  <a:lnTo>
                    <a:pt x="0" y="638080"/>
                  </a:lnTo>
                  <a:lnTo>
                    <a:pt x="72295" y="0"/>
                  </a:lnTo>
                  <a:lnTo>
                    <a:pt x="18850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795FDF07-CDE1-3043-8698-AC8E96D7927F}"/>
                </a:ext>
              </a:extLst>
            </p:cNvPr>
            <p:cNvSpPr/>
            <p:nvPr/>
          </p:nvSpPr>
          <p:spPr>
            <a:xfrm>
              <a:off x="4960715" y="3812381"/>
              <a:ext cx="211454" cy="189261"/>
            </a:xfrm>
            <a:custGeom>
              <a:avLst/>
              <a:gdLst>
                <a:gd name="connsiteX0" fmla="*/ 105156 w 211454"/>
                <a:gd name="connsiteY0" fmla="*/ 0 h 189261"/>
                <a:gd name="connsiteX1" fmla="*/ 211455 w 211454"/>
                <a:gd name="connsiteY1" fmla="*/ 107823 h 189261"/>
                <a:gd name="connsiteX2" fmla="*/ 163830 w 211454"/>
                <a:gd name="connsiteY2" fmla="*/ 189262 h 189261"/>
                <a:gd name="connsiteX3" fmla="*/ 47625 w 211454"/>
                <a:gd name="connsiteY3" fmla="*/ 189262 h 189261"/>
                <a:gd name="connsiteX4" fmla="*/ 0 w 211454"/>
                <a:gd name="connsiteY4" fmla="*/ 107823 h 189261"/>
                <a:gd name="connsiteX5" fmla="*/ 105156 w 211454"/>
                <a:gd name="connsiteY5" fmla="*/ 0 h 18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454" h="189261">
                  <a:moveTo>
                    <a:pt x="105156" y="0"/>
                  </a:moveTo>
                  <a:lnTo>
                    <a:pt x="211455" y="107823"/>
                  </a:lnTo>
                  <a:lnTo>
                    <a:pt x="163830" y="189262"/>
                  </a:lnTo>
                  <a:lnTo>
                    <a:pt x="47625" y="189262"/>
                  </a:lnTo>
                  <a:lnTo>
                    <a:pt x="0" y="107823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8B6E75CD-00F4-4643-90C7-FE0CA1406D8D}"/>
                </a:ext>
              </a:extLst>
            </p:cNvPr>
            <p:cNvSpPr/>
            <p:nvPr/>
          </p:nvSpPr>
          <p:spPr>
            <a:xfrm>
              <a:off x="4647437" y="3680459"/>
              <a:ext cx="418433" cy="347567"/>
            </a:xfrm>
            <a:custGeom>
              <a:avLst/>
              <a:gdLst>
                <a:gd name="connsiteX0" fmla="*/ 418433 w 418433"/>
                <a:gd name="connsiteY0" fmla="*/ 131921 h 347567"/>
                <a:gd name="connsiteX1" fmla="*/ 313277 w 418433"/>
                <a:gd name="connsiteY1" fmla="*/ 239744 h 347567"/>
                <a:gd name="connsiteX2" fmla="*/ 208121 w 418433"/>
                <a:gd name="connsiteY2" fmla="*/ 347567 h 347567"/>
                <a:gd name="connsiteX3" fmla="*/ 0 w 418433"/>
                <a:gd name="connsiteY3" fmla="*/ 66008 h 347567"/>
                <a:gd name="connsiteX4" fmla="*/ 205835 w 418433"/>
                <a:gd name="connsiteY4" fmla="*/ 0 h 347567"/>
                <a:gd name="connsiteX5" fmla="*/ 418433 w 418433"/>
                <a:gd name="connsiteY5" fmla="*/ 131921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347567">
                  <a:moveTo>
                    <a:pt x="418433" y="131921"/>
                  </a:moveTo>
                  <a:lnTo>
                    <a:pt x="313277" y="239744"/>
                  </a:lnTo>
                  <a:lnTo>
                    <a:pt x="208121" y="347567"/>
                  </a:lnTo>
                  <a:lnTo>
                    <a:pt x="0" y="66008"/>
                  </a:lnTo>
                  <a:lnTo>
                    <a:pt x="205835" y="0"/>
                  </a:lnTo>
                  <a:lnTo>
                    <a:pt x="418433" y="131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AF435CD4-E55D-1C4C-B1E0-293B9807205C}"/>
                </a:ext>
              </a:extLst>
            </p:cNvPr>
            <p:cNvSpPr/>
            <p:nvPr/>
          </p:nvSpPr>
          <p:spPr>
            <a:xfrm>
              <a:off x="4269295" y="3746468"/>
              <a:ext cx="739425" cy="893349"/>
            </a:xfrm>
            <a:custGeom>
              <a:avLst/>
              <a:gdLst>
                <a:gd name="connsiteX0" fmla="*/ 258509 w 739425"/>
                <a:gd name="connsiteY0" fmla="*/ 893255 h 893349"/>
                <a:gd name="connsiteX1" fmla="*/ 0 w 739425"/>
                <a:gd name="connsiteY1" fmla="*/ 893255 h 893349"/>
                <a:gd name="connsiteX2" fmla="*/ 0 w 739425"/>
                <a:gd name="connsiteY2" fmla="*/ 188404 h 893349"/>
                <a:gd name="connsiteX3" fmla="*/ 64579 w 739425"/>
                <a:gd name="connsiteY3" fmla="*/ 100584 h 893349"/>
                <a:gd name="connsiteX4" fmla="*/ 378905 w 739425"/>
                <a:gd name="connsiteY4" fmla="*/ 0 h 893349"/>
                <a:gd name="connsiteX5" fmla="*/ 587026 w 739425"/>
                <a:gd name="connsiteY5" fmla="*/ 281559 h 893349"/>
                <a:gd name="connsiteX6" fmla="*/ 691801 w 739425"/>
                <a:gd name="connsiteY6" fmla="*/ 173736 h 893349"/>
                <a:gd name="connsiteX7" fmla="*/ 739426 w 739425"/>
                <a:gd name="connsiteY7" fmla="*/ 255175 h 893349"/>
                <a:gd name="connsiteX8" fmla="*/ 667226 w 739425"/>
                <a:gd name="connsiteY8" fmla="*/ 893350 h 89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425" h="893349">
                  <a:moveTo>
                    <a:pt x="258509" y="893255"/>
                  </a:moveTo>
                  <a:lnTo>
                    <a:pt x="0" y="893255"/>
                  </a:lnTo>
                  <a:lnTo>
                    <a:pt x="0" y="188404"/>
                  </a:lnTo>
                  <a:cubicBezTo>
                    <a:pt x="125" y="148200"/>
                    <a:pt x="26238" y="112691"/>
                    <a:pt x="64579" y="100584"/>
                  </a:cubicBezTo>
                  <a:lnTo>
                    <a:pt x="378905" y="0"/>
                  </a:lnTo>
                  <a:lnTo>
                    <a:pt x="587026" y="281559"/>
                  </a:lnTo>
                  <a:lnTo>
                    <a:pt x="691801" y="173736"/>
                  </a:lnTo>
                  <a:lnTo>
                    <a:pt x="739426" y="255175"/>
                  </a:lnTo>
                  <a:lnTo>
                    <a:pt x="667226" y="8933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0C47E311-0072-8E48-8A90-429B0D258554}"/>
                </a:ext>
              </a:extLst>
            </p:cNvPr>
            <p:cNvSpPr/>
            <p:nvPr/>
          </p:nvSpPr>
          <p:spPr>
            <a:xfrm>
              <a:off x="4700491" y="2797111"/>
              <a:ext cx="730758" cy="770830"/>
            </a:xfrm>
            <a:custGeom>
              <a:avLst/>
              <a:gdLst>
                <a:gd name="connsiteX0" fmla="*/ 730759 w 730758"/>
                <a:gd name="connsiteY0" fmla="*/ 344900 h 770830"/>
                <a:gd name="connsiteX1" fmla="*/ 730759 w 730758"/>
                <a:gd name="connsiteY1" fmla="*/ 197548 h 770830"/>
                <a:gd name="connsiteX2" fmla="*/ 561499 w 730758"/>
                <a:gd name="connsiteY2" fmla="*/ 0 h 770830"/>
                <a:gd name="connsiteX3" fmla="*/ 0 w 730758"/>
                <a:gd name="connsiteY3" fmla="*/ 197548 h 770830"/>
                <a:gd name="connsiteX4" fmla="*/ 0 w 730758"/>
                <a:gd name="connsiteY4" fmla="*/ 405384 h 770830"/>
                <a:gd name="connsiteX5" fmla="*/ 364360 w 730758"/>
                <a:gd name="connsiteY5" fmla="*/ 770830 h 770830"/>
                <a:gd name="connsiteX6" fmla="*/ 578073 w 730758"/>
                <a:gd name="connsiteY6" fmla="*/ 702088 h 770830"/>
                <a:gd name="connsiteX7" fmla="*/ 623412 w 730758"/>
                <a:gd name="connsiteY7" fmla="*/ 663512 h 770830"/>
                <a:gd name="connsiteX8" fmla="*/ 730759 w 730758"/>
                <a:gd name="connsiteY8" fmla="*/ 405384 h 7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8" h="770830">
                  <a:moveTo>
                    <a:pt x="730759" y="344900"/>
                  </a:moveTo>
                  <a:lnTo>
                    <a:pt x="730759" y="197548"/>
                  </a:lnTo>
                  <a:lnTo>
                    <a:pt x="561499" y="0"/>
                  </a:lnTo>
                  <a:cubicBezTo>
                    <a:pt x="396955" y="117967"/>
                    <a:pt x="202159" y="186500"/>
                    <a:pt x="0" y="197548"/>
                  </a:cubicBezTo>
                  <a:lnTo>
                    <a:pt x="0" y="405384"/>
                  </a:lnTo>
                  <a:cubicBezTo>
                    <a:pt x="-295" y="606914"/>
                    <a:pt x="162830" y="770525"/>
                    <a:pt x="364360" y="770830"/>
                  </a:cubicBezTo>
                  <a:cubicBezTo>
                    <a:pt x="441056" y="770944"/>
                    <a:pt x="515827" y="746893"/>
                    <a:pt x="578073" y="702088"/>
                  </a:cubicBezTo>
                  <a:cubicBezTo>
                    <a:pt x="594189" y="690458"/>
                    <a:pt x="609353" y="677561"/>
                    <a:pt x="623412" y="663512"/>
                  </a:cubicBezTo>
                  <a:cubicBezTo>
                    <a:pt x="692058" y="595141"/>
                    <a:pt x="730682" y="502272"/>
                    <a:pt x="730759" y="40538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991486C4-F8C3-A947-B4A3-3A2A04BFF077}"/>
                </a:ext>
              </a:extLst>
            </p:cNvPr>
            <p:cNvSpPr/>
            <p:nvPr/>
          </p:nvSpPr>
          <p:spPr>
            <a:xfrm>
              <a:off x="5603938" y="4281297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F43C5954-CF78-6344-A9E6-39E1D1312267}"/>
                </a:ext>
              </a:extLst>
            </p:cNvPr>
            <p:cNvSpPr/>
            <p:nvPr/>
          </p:nvSpPr>
          <p:spPr>
            <a:xfrm>
              <a:off x="4527804" y="4281297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AE9DB29C-9F00-B748-A118-6E36A9E05BCC}"/>
                </a:ext>
              </a:extLst>
            </p:cNvPr>
            <p:cNvSpPr/>
            <p:nvPr/>
          </p:nvSpPr>
          <p:spPr>
            <a:xfrm>
              <a:off x="4269676" y="3499103"/>
              <a:ext cx="1592770" cy="1140714"/>
            </a:xfrm>
            <a:custGeom>
              <a:avLst/>
              <a:gdLst>
                <a:gd name="connsiteX0" fmla="*/ 583502 w 1592770"/>
                <a:gd name="connsiteY0" fmla="*/ 0 h 1140714"/>
                <a:gd name="connsiteX1" fmla="*/ 583502 w 1592770"/>
                <a:gd name="connsiteY1" fmla="*/ 0 h 1140714"/>
                <a:gd name="connsiteX2" fmla="*/ 583502 w 1592770"/>
                <a:gd name="connsiteY2" fmla="*/ 180975 h 1140714"/>
                <a:gd name="connsiteX3" fmla="*/ 377666 w 1592770"/>
                <a:gd name="connsiteY3" fmla="*/ 246983 h 1140714"/>
                <a:gd name="connsiteX4" fmla="*/ 64199 w 1592770"/>
                <a:gd name="connsiteY4" fmla="*/ 347949 h 1140714"/>
                <a:gd name="connsiteX5" fmla="*/ 0 w 1592770"/>
                <a:gd name="connsiteY5" fmla="*/ 435864 h 1140714"/>
                <a:gd name="connsiteX6" fmla="*/ 0 w 1592770"/>
                <a:gd name="connsiteY6" fmla="*/ 1140714 h 1140714"/>
                <a:gd name="connsiteX7" fmla="*/ 1592771 w 1592770"/>
                <a:gd name="connsiteY7" fmla="*/ 1140714 h 1140714"/>
                <a:gd name="connsiteX8" fmla="*/ 1592771 w 1592770"/>
                <a:gd name="connsiteY8" fmla="*/ 435864 h 1140714"/>
                <a:gd name="connsiteX9" fmla="*/ 1528572 w 1592770"/>
                <a:gd name="connsiteY9" fmla="*/ 347949 h 1140714"/>
                <a:gd name="connsiteX10" fmla="*/ 1214247 w 1592770"/>
                <a:gd name="connsiteY10" fmla="*/ 247364 h 1140714"/>
                <a:gd name="connsiteX11" fmla="*/ 1008412 w 1592770"/>
                <a:gd name="connsiteY11" fmla="*/ 181356 h 1140714"/>
                <a:gd name="connsiteX12" fmla="*/ 1008412 w 1592770"/>
                <a:gd name="connsiteY12" fmla="*/ 381 h 1140714"/>
                <a:gd name="connsiteX13" fmla="*/ 1008412 w 1592770"/>
                <a:gd name="connsiteY13" fmla="*/ 381 h 114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770" h="1140714">
                  <a:moveTo>
                    <a:pt x="583502" y="0"/>
                  </a:moveTo>
                  <a:lnTo>
                    <a:pt x="583502" y="0"/>
                  </a:lnTo>
                  <a:lnTo>
                    <a:pt x="583502" y="180975"/>
                  </a:lnTo>
                  <a:lnTo>
                    <a:pt x="377666" y="246983"/>
                  </a:lnTo>
                  <a:lnTo>
                    <a:pt x="64199" y="347949"/>
                  </a:lnTo>
                  <a:cubicBezTo>
                    <a:pt x="25974" y="360198"/>
                    <a:pt x="30" y="395726"/>
                    <a:pt x="0" y="435864"/>
                  </a:cubicBezTo>
                  <a:lnTo>
                    <a:pt x="0" y="1140714"/>
                  </a:lnTo>
                  <a:lnTo>
                    <a:pt x="1592771" y="1140714"/>
                  </a:lnTo>
                  <a:lnTo>
                    <a:pt x="1592771" y="435864"/>
                  </a:lnTo>
                  <a:cubicBezTo>
                    <a:pt x="1592742" y="395726"/>
                    <a:pt x="1566796" y="360198"/>
                    <a:pt x="1528572" y="347949"/>
                  </a:cubicBezTo>
                  <a:lnTo>
                    <a:pt x="1214247" y="247364"/>
                  </a:lnTo>
                  <a:lnTo>
                    <a:pt x="1008412" y="181356"/>
                  </a:lnTo>
                  <a:lnTo>
                    <a:pt x="1008412" y="381"/>
                  </a:lnTo>
                  <a:lnTo>
                    <a:pt x="1008412" y="38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BDBF3031-C0D0-D647-95E7-EEFBDDA3F705}"/>
                </a:ext>
              </a:extLst>
            </p:cNvPr>
            <p:cNvSpPr/>
            <p:nvPr/>
          </p:nvSpPr>
          <p:spPr>
            <a:xfrm>
              <a:off x="4853273" y="3680459"/>
              <a:ext cx="425386" cy="131921"/>
            </a:xfrm>
            <a:custGeom>
              <a:avLst/>
              <a:gdLst>
                <a:gd name="connsiteX0" fmla="*/ 0 w 425386"/>
                <a:gd name="connsiteY0" fmla="*/ 0 h 131921"/>
                <a:gd name="connsiteX1" fmla="*/ 212598 w 425386"/>
                <a:gd name="connsiteY1" fmla="*/ 131921 h 131921"/>
                <a:gd name="connsiteX2" fmla="*/ 425387 w 425386"/>
                <a:gd name="connsiteY2" fmla="*/ 0 h 1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86" h="131921">
                  <a:moveTo>
                    <a:pt x="0" y="0"/>
                  </a:moveTo>
                  <a:lnTo>
                    <a:pt x="212598" y="131921"/>
                  </a:lnTo>
                  <a:lnTo>
                    <a:pt x="42538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id="{3845A61E-0DE0-1849-87C2-3F20F8B1BA25}"/>
                </a:ext>
              </a:extLst>
            </p:cNvPr>
            <p:cNvSpPr/>
            <p:nvPr/>
          </p:nvSpPr>
          <p:spPr>
            <a:xfrm>
              <a:off x="4647437" y="3746468"/>
              <a:ext cx="836961" cy="281559"/>
            </a:xfrm>
            <a:custGeom>
              <a:avLst/>
              <a:gdLst>
                <a:gd name="connsiteX0" fmla="*/ 0 w 836961"/>
                <a:gd name="connsiteY0" fmla="*/ 0 h 281559"/>
                <a:gd name="connsiteX1" fmla="*/ 208121 w 836961"/>
                <a:gd name="connsiteY1" fmla="*/ 281559 h 281559"/>
                <a:gd name="connsiteX2" fmla="*/ 313277 w 836961"/>
                <a:gd name="connsiteY2" fmla="*/ 173736 h 281559"/>
                <a:gd name="connsiteX3" fmla="*/ 418433 w 836961"/>
                <a:gd name="connsiteY3" fmla="*/ 65913 h 281559"/>
                <a:gd name="connsiteX4" fmla="*/ 524732 w 836961"/>
                <a:gd name="connsiteY4" fmla="*/ 173736 h 281559"/>
                <a:gd name="connsiteX5" fmla="*/ 631222 w 836961"/>
                <a:gd name="connsiteY5" fmla="*/ 281559 h 281559"/>
                <a:gd name="connsiteX6" fmla="*/ 836962 w 836961"/>
                <a:gd name="connsiteY6" fmla="*/ 0 h 2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961" h="281559">
                  <a:moveTo>
                    <a:pt x="0" y="0"/>
                  </a:moveTo>
                  <a:lnTo>
                    <a:pt x="208121" y="281559"/>
                  </a:lnTo>
                  <a:lnTo>
                    <a:pt x="313277" y="173736"/>
                  </a:lnTo>
                  <a:lnTo>
                    <a:pt x="418433" y="65913"/>
                  </a:lnTo>
                  <a:lnTo>
                    <a:pt x="524732" y="173736"/>
                  </a:lnTo>
                  <a:lnTo>
                    <a:pt x="631222" y="281559"/>
                  </a:lnTo>
                  <a:lnTo>
                    <a:pt x="83696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id="{A3E847CE-3CB8-A746-ADB6-09053B93CD40}"/>
                </a:ext>
              </a:extLst>
            </p:cNvPr>
            <p:cNvSpPr/>
            <p:nvPr/>
          </p:nvSpPr>
          <p:spPr>
            <a:xfrm>
              <a:off x="4960715" y="3920204"/>
              <a:ext cx="211454" cy="81438"/>
            </a:xfrm>
            <a:custGeom>
              <a:avLst/>
              <a:gdLst>
                <a:gd name="connsiteX0" fmla="*/ 211455 w 211454"/>
                <a:gd name="connsiteY0" fmla="*/ 0 h 81438"/>
                <a:gd name="connsiteX1" fmla="*/ 163830 w 211454"/>
                <a:gd name="connsiteY1" fmla="*/ 81439 h 81438"/>
                <a:gd name="connsiteX2" fmla="*/ 47625 w 211454"/>
                <a:gd name="connsiteY2" fmla="*/ 81439 h 81438"/>
                <a:gd name="connsiteX3" fmla="*/ 0 w 211454"/>
                <a:gd name="connsiteY3" fmla="*/ 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454" h="81438">
                  <a:moveTo>
                    <a:pt x="211455" y="0"/>
                  </a:moveTo>
                  <a:lnTo>
                    <a:pt x="163830" y="81439"/>
                  </a:lnTo>
                  <a:lnTo>
                    <a:pt x="47625" y="8143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="" xmlns:a16="http://schemas.microsoft.com/office/drawing/2014/main" id="{E4F0996B-8805-2E46-8396-36A4CFFAE421}"/>
                </a:ext>
              </a:extLst>
            </p:cNvPr>
            <p:cNvSpPr/>
            <p:nvPr/>
          </p:nvSpPr>
          <p:spPr>
            <a:xfrm>
              <a:off x="4936045" y="4001643"/>
              <a:ext cx="72199" cy="638079"/>
            </a:xfrm>
            <a:custGeom>
              <a:avLst/>
              <a:gdLst>
                <a:gd name="connsiteX0" fmla="*/ 72200 w 72199"/>
                <a:gd name="connsiteY0" fmla="*/ 0 h 638079"/>
                <a:gd name="connsiteX1" fmla="*/ 0 w 72199"/>
                <a:gd name="connsiteY1" fmla="*/ 63808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199" h="638079">
                  <a:moveTo>
                    <a:pt x="72200" y="0"/>
                  </a:moveTo>
                  <a:lnTo>
                    <a:pt x="0" y="63808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A81DF672-D859-4546-9347-F7762556F055}"/>
                </a:ext>
              </a:extLst>
            </p:cNvPr>
            <p:cNvSpPr/>
            <p:nvPr/>
          </p:nvSpPr>
          <p:spPr>
            <a:xfrm>
              <a:off x="5124545" y="4001643"/>
              <a:ext cx="74580" cy="638079"/>
            </a:xfrm>
            <a:custGeom>
              <a:avLst/>
              <a:gdLst>
                <a:gd name="connsiteX0" fmla="*/ 0 w 74580"/>
                <a:gd name="connsiteY0" fmla="*/ 0 h 638079"/>
                <a:gd name="connsiteX1" fmla="*/ 74581 w 74580"/>
                <a:gd name="connsiteY1" fmla="*/ 63808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80" h="638079">
                  <a:moveTo>
                    <a:pt x="0" y="0"/>
                  </a:moveTo>
                  <a:lnTo>
                    <a:pt x="74581" y="63808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="" xmlns:a16="http://schemas.microsoft.com/office/drawing/2014/main" id="{963CA4A6-98EB-8548-B100-D06C1EAC4055}"/>
                </a:ext>
              </a:extLst>
            </p:cNvPr>
            <p:cNvSpPr/>
            <p:nvPr/>
          </p:nvSpPr>
          <p:spPr>
            <a:xfrm>
              <a:off x="5288089" y="4281297"/>
              <a:ext cx="206025" cy="205930"/>
            </a:xfrm>
            <a:custGeom>
              <a:avLst/>
              <a:gdLst>
                <a:gd name="connsiteX0" fmla="*/ 147542 w 206025"/>
                <a:gd name="connsiteY0" fmla="*/ 205930 h 205930"/>
                <a:gd name="connsiteX1" fmla="*/ 58484 w 206025"/>
                <a:gd name="connsiteY1" fmla="*/ 205930 h 205930"/>
                <a:gd name="connsiteX2" fmla="*/ 0 w 206025"/>
                <a:gd name="connsiteY2" fmla="*/ 147542 h 205930"/>
                <a:gd name="connsiteX3" fmla="*/ 0 w 206025"/>
                <a:gd name="connsiteY3" fmla="*/ 0 h 205930"/>
                <a:gd name="connsiteX4" fmla="*/ 206026 w 206025"/>
                <a:gd name="connsiteY4" fmla="*/ 0 h 205930"/>
                <a:gd name="connsiteX5" fmla="*/ 206026 w 206025"/>
                <a:gd name="connsiteY5" fmla="*/ 147828 h 205930"/>
                <a:gd name="connsiteX6" fmla="*/ 147542 w 206025"/>
                <a:gd name="connsiteY6" fmla="*/ 205930 h 20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5" h="205930">
                  <a:moveTo>
                    <a:pt x="147542" y="205930"/>
                  </a:moveTo>
                  <a:lnTo>
                    <a:pt x="58484" y="205930"/>
                  </a:lnTo>
                  <a:cubicBezTo>
                    <a:pt x="26222" y="205930"/>
                    <a:pt x="57" y="179803"/>
                    <a:pt x="0" y="147542"/>
                  </a:cubicBezTo>
                  <a:lnTo>
                    <a:pt x="0" y="0"/>
                  </a:lnTo>
                  <a:lnTo>
                    <a:pt x="206026" y="0"/>
                  </a:lnTo>
                  <a:lnTo>
                    <a:pt x="206026" y="147828"/>
                  </a:lnTo>
                  <a:cubicBezTo>
                    <a:pt x="205816" y="179975"/>
                    <a:pt x="179689" y="205930"/>
                    <a:pt x="147542" y="20593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="" xmlns:a16="http://schemas.microsoft.com/office/drawing/2014/main" id="{5F052105-21F7-A549-B9FE-0286D431B40C}"/>
                </a:ext>
              </a:extLst>
            </p:cNvPr>
            <p:cNvSpPr/>
            <p:nvPr/>
          </p:nvSpPr>
          <p:spPr>
            <a:xfrm>
              <a:off x="4647342" y="2433351"/>
              <a:ext cx="837628" cy="708659"/>
            </a:xfrm>
            <a:custGeom>
              <a:avLst/>
              <a:gdLst>
                <a:gd name="connsiteX0" fmla="*/ 53149 w 837628"/>
                <a:gd name="connsiteY0" fmla="*/ 708660 h 708659"/>
                <a:gd name="connsiteX1" fmla="*/ 0 w 837628"/>
                <a:gd name="connsiteY1" fmla="*/ 655510 h 708659"/>
                <a:gd name="connsiteX2" fmla="*/ 0 w 837628"/>
                <a:gd name="connsiteY2" fmla="*/ 352425 h 708659"/>
                <a:gd name="connsiteX3" fmla="*/ 352425 w 837628"/>
                <a:gd name="connsiteY3" fmla="*/ 0 h 708659"/>
                <a:gd name="connsiteX4" fmla="*/ 485204 w 837628"/>
                <a:gd name="connsiteY4" fmla="*/ 0 h 708659"/>
                <a:gd name="connsiteX5" fmla="*/ 837629 w 837628"/>
                <a:gd name="connsiteY5" fmla="*/ 352425 h 708659"/>
                <a:gd name="connsiteX6" fmla="*/ 837629 w 837628"/>
                <a:gd name="connsiteY6" fmla="*/ 655510 h 708659"/>
                <a:gd name="connsiteX7" fmla="*/ 784479 w 837628"/>
                <a:gd name="connsiteY7" fmla="*/ 708660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659">
                  <a:moveTo>
                    <a:pt x="53149" y="708660"/>
                  </a:moveTo>
                  <a:cubicBezTo>
                    <a:pt x="23793" y="708660"/>
                    <a:pt x="0" y="684867"/>
                    <a:pt x="0" y="655510"/>
                  </a:cubicBezTo>
                  <a:lnTo>
                    <a:pt x="0" y="352425"/>
                  </a:lnTo>
                  <a:cubicBezTo>
                    <a:pt x="419" y="157963"/>
                    <a:pt x="157963" y="419"/>
                    <a:pt x="352425" y="0"/>
                  </a:cubicBezTo>
                  <a:lnTo>
                    <a:pt x="485204" y="0"/>
                  </a:lnTo>
                  <a:cubicBezTo>
                    <a:pt x="679647" y="467"/>
                    <a:pt x="837162" y="157982"/>
                    <a:pt x="837629" y="352425"/>
                  </a:cubicBezTo>
                  <a:lnTo>
                    <a:pt x="837629" y="655510"/>
                  </a:lnTo>
                  <a:cubicBezTo>
                    <a:pt x="837629" y="684867"/>
                    <a:pt x="813835" y="708660"/>
                    <a:pt x="784479" y="70866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="" xmlns:a16="http://schemas.microsoft.com/office/drawing/2014/main" id="{AA835A05-9267-344A-8186-74E776CF981B}"/>
                </a:ext>
              </a:extLst>
            </p:cNvPr>
            <p:cNvSpPr/>
            <p:nvPr/>
          </p:nvSpPr>
          <p:spPr>
            <a:xfrm>
              <a:off x="6760177" y="2797111"/>
              <a:ext cx="731234" cy="770830"/>
            </a:xfrm>
            <a:custGeom>
              <a:avLst/>
              <a:gdLst>
                <a:gd name="connsiteX0" fmla="*/ 731235 w 731234"/>
                <a:gd name="connsiteY0" fmla="*/ 344900 h 770830"/>
                <a:gd name="connsiteX1" fmla="*/ 731235 w 731234"/>
                <a:gd name="connsiteY1" fmla="*/ 197548 h 770830"/>
                <a:gd name="connsiteX2" fmla="*/ 561975 w 731234"/>
                <a:gd name="connsiteY2" fmla="*/ 0 h 770830"/>
                <a:gd name="connsiteX3" fmla="*/ 0 w 731234"/>
                <a:gd name="connsiteY3" fmla="*/ 197548 h 770830"/>
                <a:gd name="connsiteX4" fmla="*/ 0 w 731234"/>
                <a:gd name="connsiteY4" fmla="*/ 405384 h 770830"/>
                <a:gd name="connsiteX5" fmla="*/ 364360 w 731234"/>
                <a:gd name="connsiteY5" fmla="*/ 770830 h 770830"/>
                <a:gd name="connsiteX6" fmla="*/ 578073 w 731234"/>
                <a:gd name="connsiteY6" fmla="*/ 702088 h 770830"/>
                <a:gd name="connsiteX7" fmla="*/ 623412 w 731234"/>
                <a:gd name="connsiteY7" fmla="*/ 663512 h 770830"/>
                <a:gd name="connsiteX8" fmla="*/ 730758 w 731234"/>
                <a:gd name="connsiteY8" fmla="*/ 405384 h 7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234" h="770830">
                  <a:moveTo>
                    <a:pt x="731235" y="344900"/>
                  </a:moveTo>
                  <a:lnTo>
                    <a:pt x="731235" y="197548"/>
                  </a:lnTo>
                  <a:lnTo>
                    <a:pt x="561975" y="0"/>
                  </a:lnTo>
                  <a:cubicBezTo>
                    <a:pt x="397298" y="118053"/>
                    <a:pt x="202321" y="186585"/>
                    <a:pt x="0" y="197548"/>
                  </a:cubicBezTo>
                  <a:lnTo>
                    <a:pt x="0" y="405384"/>
                  </a:lnTo>
                  <a:cubicBezTo>
                    <a:pt x="-295" y="606914"/>
                    <a:pt x="162830" y="770525"/>
                    <a:pt x="364360" y="770830"/>
                  </a:cubicBezTo>
                  <a:cubicBezTo>
                    <a:pt x="441055" y="770944"/>
                    <a:pt x="515827" y="746893"/>
                    <a:pt x="578073" y="702088"/>
                  </a:cubicBezTo>
                  <a:cubicBezTo>
                    <a:pt x="594189" y="690458"/>
                    <a:pt x="609353" y="677561"/>
                    <a:pt x="623412" y="663512"/>
                  </a:cubicBezTo>
                  <a:cubicBezTo>
                    <a:pt x="692106" y="595170"/>
                    <a:pt x="730739" y="502282"/>
                    <a:pt x="730758" y="40538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="" xmlns:a16="http://schemas.microsoft.com/office/drawing/2014/main" id="{A2EA7087-514C-1747-B51F-3CAF33B178F5}"/>
                </a:ext>
              </a:extLst>
            </p:cNvPr>
            <p:cNvSpPr/>
            <p:nvPr/>
          </p:nvSpPr>
          <p:spPr>
            <a:xfrm>
              <a:off x="7664100" y="4281297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="" xmlns:a16="http://schemas.microsoft.com/office/drawing/2014/main" id="{E787A9DF-0CED-EA47-B9AD-369FF4D456F2}"/>
                </a:ext>
              </a:extLst>
            </p:cNvPr>
            <p:cNvSpPr/>
            <p:nvPr/>
          </p:nvSpPr>
          <p:spPr>
            <a:xfrm>
              <a:off x="6587966" y="4281297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="" xmlns:a16="http://schemas.microsoft.com/office/drawing/2014/main" id="{2DBAC17E-0E4F-9E47-9C42-FDCE4309F695}"/>
                </a:ext>
              </a:extLst>
            </p:cNvPr>
            <p:cNvSpPr/>
            <p:nvPr/>
          </p:nvSpPr>
          <p:spPr>
            <a:xfrm>
              <a:off x="6329457" y="3499103"/>
              <a:ext cx="1593151" cy="1140333"/>
            </a:xfrm>
            <a:custGeom>
              <a:avLst/>
              <a:gdLst>
                <a:gd name="connsiteX0" fmla="*/ 583882 w 1593151"/>
                <a:gd name="connsiteY0" fmla="*/ 0 h 1140333"/>
                <a:gd name="connsiteX1" fmla="*/ 583882 w 1593151"/>
                <a:gd name="connsiteY1" fmla="*/ 0 h 1140333"/>
                <a:gd name="connsiteX2" fmla="*/ 583882 w 1593151"/>
                <a:gd name="connsiteY2" fmla="*/ 180975 h 1140333"/>
                <a:gd name="connsiteX3" fmla="*/ 378047 w 1593151"/>
                <a:gd name="connsiteY3" fmla="*/ 246983 h 1140333"/>
                <a:gd name="connsiteX4" fmla="*/ 64198 w 1593151"/>
                <a:gd name="connsiteY4" fmla="*/ 347567 h 1140333"/>
                <a:gd name="connsiteX5" fmla="*/ 0 w 1593151"/>
                <a:gd name="connsiteY5" fmla="*/ 435483 h 1140333"/>
                <a:gd name="connsiteX6" fmla="*/ 0 w 1593151"/>
                <a:gd name="connsiteY6" fmla="*/ 1140333 h 1140333"/>
                <a:gd name="connsiteX7" fmla="*/ 1593151 w 1593151"/>
                <a:gd name="connsiteY7" fmla="*/ 1140333 h 1140333"/>
                <a:gd name="connsiteX8" fmla="*/ 1593151 w 1593151"/>
                <a:gd name="connsiteY8" fmla="*/ 435483 h 1140333"/>
                <a:gd name="connsiteX9" fmla="*/ 1528953 w 1593151"/>
                <a:gd name="connsiteY9" fmla="*/ 347567 h 1140333"/>
                <a:gd name="connsiteX10" fmla="*/ 1215104 w 1593151"/>
                <a:gd name="connsiteY10" fmla="*/ 246983 h 1140333"/>
                <a:gd name="connsiteX11" fmla="*/ 1009269 w 1593151"/>
                <a:gd name="connsiteY11" fmla="*/ 180975 h 1140333"/>
                <a:gd name="connsiteX12" fmla="*/ 1009269 w 1593151"/>
                <a:gd name="connsiteY12" fmla="*/ 0 h 1140333"/>
                <a:gd name="connsiteX13" fmla="*/ 1009269 w 1593151"/>
                <a:gd name="connsiteY13" fmla="*/ 0 h 114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151" h="1140333">
                  <a:moveTo>
                    <a:pt x="583882" y="0"/>
                  </a:moveTo>
                  <a:lnTo>
                    <a:pt x="583882" y="0"/>
                  </a:lnTo>
                  <a:lnTo>
                    <a:pt x="583882" y="180975"/>
                  </a:lnTo>
                  <a:lnTo>
                    <a:pt x="378047" y="246983"/>
                  </a:lnTo>
                  <a:lnTo>
                    <a:pt x="64198" y="347567"/>
                  </a:lnTo>
                  <a:cubicBezTo>
                    <a:pt x="25975" y="359816"/>
                    <a:pt x="28" y="395345"/>
                    <a:pt x="0" y="435483"/>
                  </a:cubicBezTo>
                  <a:lnTo>
                    <a:pt x="0" y="1140333"/>
                  </a:lnTo>
                  <a:lnTo>
                    <a:pt x="1593151" y="1140333"/>
                  </a:lnTo>
                  <a:lnTo>
                    <a:pt x="1593151" y="435483"/>
                  </a:lnTo>
                  <a:cubicBezTo>
                    <a:pt x="1593123" y="395345"/>
                    <a:pt x="1567177" y="359816"/>
                    <a:pt x="1528953" y="347567"/>
                  </a:cubicBezTo>
                  <a:lnTo>
                    <a:pt x="1215104" y="246983"/>
                  </a:lnTo>
                  <a:lnTo>
                    <a:pt x="1009269" y="180975"/>
                  </a:lnTo>
                  <a:lnTo>
                    <a:pt x="1009269" y="0"/>
                  </a:lnTo>
                  <a:lnTo>
                    <a:pt x="1009269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="" xmlns:a16="http://schemas.microsoft.com/office/drawing/2014/main" id="{665EC875-3038-D246-A204-53E496F2D838}"/>
                </a:ext>
              </a:extLst>
            </p:cNvPr>
            <p:cNvSpPr/>
            <p:nvPr/>
          </p:nvSpPr>
          <p:spPr>
            <a:xfrm>
              <a:off x="6913340" y="3680459"/>
              <a:ext cx="425481" cy="131921"/>
            </a:xfrm>
            <a:custGeom>
              <a:avLst/>
              <a:gdLst>
                <a:gd name="connsiteX0" fmla="*/ 0 w 425481"/>
                <a:gd name="connsiteY0" fmla="*/ 0 h 131921"/>
                <a:gd name="connsiteX1" fmla="*/ 212693 w 425481"/>
                <a:gd name="connsiteY1" fmla="*/ 131921 h 131921"/>
                <a:gd name="connsiteX2" fmla="*/ 425482 w 425481"/>
                <a:gd name="connsiteY2" fmla="*/ 0 h 1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481" h="131921">
                  <a:moveTo>
                    <a:pt x="0" y="0"/>
                  </a:moveTo>
                  <a:lnTo>
                    <a:pt x="212693" y="131921"/>
                  </a:lnTo>
                  <a:lnTo>
                    <a:pt x="42548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="" xmlns:a16="http://schemas.microsoft.com/office/drawing/2014/main" id="{92ACB3E4-534D-5941-B914-065C14050157}"/>
                </a:ext>
              </a:extLst>
            </p:cNvPr>
            <p:cNvSpPr/>
            <p:nvPr/>
          </p:nvSpPr>
          <p:spPr>
            <a:xfrm>
              <a:off x="6707505" y="3746468"/>
              <a:ext cx="837056" cy="281559"/>
            </a:xfrm>
            <a:custGeom>
              <a:avLst/>
              <a:gdLst>
                <a:gd name="connsiteX0" fmla="*/ 0 w 837056"/>
                <a:gd name="connsiteY0" fmla="*/ 0 h 281559"/>
                <a:gd name="connsiteX1" fmla="*/ 208216 w 837056"/>
                <a:gd name="connsiteY1" fmla="*/ 281559 h 281559"/>
                <a:gd name="connsiteX2" fmla="*/ 313372 w 837056"/>
                <a:gd name="connsiteY2" fmla="*/ 173736 h 281559"/>
                <a:gd name="connsiteX3" fmla="*/ 418529 w 837056"/>
                <a:gd name="connsiteY3" fmla="*/ 65913 h 281559"/>
                <a:gd name="connsiteX4" fmla="*/ 524923 w 837056"/>
                <a:gd name="connsiteY4" fmla="*/ 173736 h 281559"/>
                <a:gd name="connsiteX5" fmla="*/ 631317 w 837056"/>
                <a:gd name="connsiteY5" fmla="*/ 281559 h 281559"/>
                <a:gd name="connsiteX6" fmla="*/ 837057 w 837056"/>
                <a:gd name="connsiteY6" fmla="*/ 0 h 2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056" h="281559">
                  <a:moveTo>
                    <a:pt x="0" y="0"/>
                  </a:moveTo>
                  <a:lnTo>
                    <a:pt x="208216" y="281559"/>
                  </a:lnTo>
                  <a:lnTo>
                    <a:pt x="313372" y="173736"/>
                  </a:lnTo>
                  <a:lnTo>
                    <a:pt x="418529" y="65913"/>
                  </a:lnTo>
                  <a:lnTo>
                    <a:pt x="524923" y="173736"/>
                  </a:lnTo>
                  <a:lnTo>
                    <a:pt x="631317" y="281559"/>
                  </a:lnTo>
                  <a:lnTo>
                    <a:pt x="83705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="" xmlns:a16="http://schemas.microsoft.com/office/drawing/2014/main" id="{3B282FED-8B3F-2447-8306-2253D3E3B7B9}"/>
                </a:ext>
              </a:extLst>
            </p:cNvPr>
            <p:cNvSpPr/>
            <p:nvPr/>
          </p:nvSpPr>
          <p:spPr>
            <a:xfrm>
              <a:off x="7020877" y="3920204"/>
              <a:ext cx="211550" cy="81438"/>
            </a:xfrm>
            <a:custGeom>
              <a:avLst/>
              <a:gdLst>
                <a:gd name="connsiteX0" fmla="*/ 211550 w 211550"/>
                <a:gd name="connsiteY0" fmla="*/ 0 h 81438"/>
                <a:gd name="connsiteX1" fmla="*/ 163925 w 211550"/>
                <a:gd name="connsiteY1" fmla="*/ 81439 h 81438"/>
                <a:gd name="connsiteX2" fmla="*/ 47625 w 211550"/>
                <a:gd name="connsiteY2" fmla="*/ 81439 h 81438"/>
                <a:gd name="connsiteX3" fmla="*/ 0 w 211550"/>
                <a:gd name="connsiteY3" fmla="*/ 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50" h="81438">
                  <a:moveTo>
                    <a:pt x="211550" y="0"/>
                  </a:moveTo>
                  <a:lnTo>
                    <a:pt x="163925" y="81439"/>
                  </a:lnTo>
                  <a:lnTo>
                    <a:pt x="47625" y="8143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="" xmlns:a16="http://schemas.microsoft.com/office/drawing/2014/main" id="{82F2F922-93B3-8B49-9624-F49D53AD6813}"/>
                </a:ext>
              </a:extLst>
            </p:cNvPr>
            <p:cNvSpPr/>
            <p:nvPr/>
          </p:nvSpPr>
          <p:spPr>
            <a:xfrm>
              <a:off x="6996207" y="4001643"/>
              <a:ext cx="72199" cy="638079"/>
            </a:xfrm>
            <a:custGeom>
              <a:avLst/>
              <a:gdLst>
                <a:gd name="connsiteX0" fmla="*/ 72199 w 72199"/>
                <a:gd name="connsiteY0" fmla="*/ 0 h 638079"/>
                <a:gd name="connsiteX1" fmla="*/ 0 w 72199"/>
                <a:gd name="connsiteY1" fmla="*/ 63808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199" h="638079">
                  <a:moveTo>
                    <a:pt x="72199" y="0"/>
                  </a:moveTo>
                  <a:lnTo>
                    <a:pt x="0" y="63808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="" xmlns:a16="http://schemas.microsoft.com/office/drawing/2014/main" id="{9E0EBB8E-EC5E-E74D-BF5B-65B8B2DEABD0}"/>
                </a:ext>
              </a:extLst>
            </p:cNvPr>
            <p:cNvSpPr/>
            <p:nvPr/>
          </p:nvSpPr>
          <p:spPr>
            <a:xfrm>
              <a:off x="7184707" y="4001643"/>
              <a:ext cx="74675" cy="638079"/>
            </a:xfrm>
            <a:custGeom>
              <a:avLst/>
              <a:gdLst>
                <a:gd name="connsiteX0" fmla="*/ 0 w 74675"/>
                <a:gd name="connsiteY0" fmla="*/ 0 h 638079"/>
                <a:gd name="connsiteX1" fmla="*/ 74676 w 74675"/>
                <a:gd name="connsiteY1" fmla="*/ 63808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75" h="638079">
                  <a:moveTo>
                    <a:pt x="0" y="0"/>
                  </a:moveTo>
                  <a:lnTo>
                    <a:pt x="74676" y="63808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="" xmlns:a16="http://schemas.microsoft.com/office/drawing/2014/main" id="{D13D4EBC-10E7-1542-BC3C-9454CA8D2229}"/>
                </a:ext>
              </a:extLst>
            </p:cNvPr>
            <p:cNvSpPr/>
            <p:nvPr/>
          </p:nvSpPr>
          <p:spPr>
            <a:xfrm>
              <a:off x="6694836" y="4281297"/>
              <a:ext cx="205930" cy="205930"/>
            </a:xfrm>
            <a:custGeom>
              <a:avLst/>
              <a:gdLst>
                <a:gd name="connsiteX0" fmla="*/ 147352 w 205930"/>
                <a:gd name="connsiteY0" fmla="*/ 205930 h 205930"/>
                <a:gd name="connsiteX1" fmla="*/ 58388 w 205930"/>
                <a:gd name="connsiteY1" fmla="*/ 205930 h 205930"/>
                <a:gd name="connsiteX2" fmla="*/ 0 w 205930"/>
                <a:gd name="connsiteY2" fmla="*/ 147542 h 205930"/>
                <a:gd name="connsiteX3" fmla="*/ 0 w 205930"/>
                <a:gd name="connsiteY3" fmla="*/ 0 h 205930"/>
                <a:gd name="connsiteX4" fmla="*/ 205930 w 205930"/>
                <a:gd name="connsiteY4" fmla="*/ 0 h 205930"/>
                <a:gd name="connsiteX5" fmla="*/ 205930 w 205930"/>
                <a:gd name="connsiteY5" fmla="*/ 147828 h 205930"/>
                <a:gd name="connsiteX6" fmla="*/ 147352 w 205930"/>
                <a:gd name="connsiteY6" fmla="*/ 205930 h 20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930" h="205930">
                  <a:moveTo>
                    <a:pt x="147352" y="205930"/>
                  </a:moveTo>
                  <a:lnTo>
                    <a:pt x="58388" y="205930"/>
                  </a:lnTo>
                  <a:cubicBezTo>
                    <a:pt x="26146" y="205930"/>
                    <a:pt x="0" y="179784"/>
                    <a:pt x="0" y="147542"/>
                  </a:cubicBezTo>
                  <a:lnTo>
                    <a:pt x="0" y="0"/>
                  </a:lnTo>
                  <a:lnTo>
                    <a:pt x="205930" y="0"/>
                  </a:lnTo>
                  <a:lnTo>
                    <a:pt x="205930" y="147828"/>
                  </a:lnTo>
                  <a:cubicBezTo>
                    <a:pt x="205721" y="180013"/>
                    <a:pt x="179537" y="205987"/>
                    <a:pt x="147352" y="20593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="" xmlns:a16="http://schemas.microsoft.com/office/drawing/2014/main" id="{142C38CF-D4AD-F149-9499-B608BE98ACE1}"/>
                </a:ext>
              </a:extLst>
            </p:cNvPr>
            <p:cNvSpPr/>
            <p:nvPr/>
          </p:nvSpPr>
          <p:spPr>
            <a:xfrm>
              <a:off x="6707505" y="2433351"/>
              <a:ext cx="837628" cy="708659"/>
            </a:xfrm>
            <a:custGeom>
              <a:avLst/>
              <a:gdLst>
                <a:gd name="connsiteX0" fmla="*/ 53149 w 837628"/>
                <a:gd name="connsiteY0" fmla="*/ 708660 h 708659"/>
                <a:gd name="connsiteX1" fmla="*/ 0 w 837628"/>
                <a:gd name="connsiteY1" fmla="*/ 655510 h 708659"/>
                <a:gd name="connsiteX2" fmla="*/ 0 w 837628"/>
                <a:gd name="connsiteY2" fmla="*/ 352425 h 708659"/>
                <a:gd name="connsiteX3" fmla="*/ 352425 w 837628"/>
                <a:gd name="connsiteY3" fmla="*/ 0 h 708659"/>
                <a:gd name="connsiteX4" fmla="*/ 485204 w 837628"/>
                <a:gd name="connsiteY4" fmla="*/ 0 h 708659"/>
                <a:gd name="connsiteX5" fmla="*/ 837629 w 837628"/>
                <a:gd name="connsiteY5" fmla="*/ 352425 h 708659"/>
                <a:gd name="connsiteX6" fmla="*/ 837629 w 837628"/>
                <a:gd name="connsiteY6" fmla="*/ 655510 h 708659"/>
                <a:gd name="connsiteX7" fmla="*/ 784479 w 837628"/>
                <a:gd name="connsiteY7" fmla="*/ 708660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659">
                  <a:moveTo>
                    <a:pt x="53149" y="708660"/>
                  </a:moveTo>
                  <a:cubicBezTo>
                    <a:pt x="23793" y="708660"/>
                    <a:pt x="0" y="684867"/>
                    <a:pt x="0" y="655510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666" y="419"/>
                    <a:pt x="837209" y="157963"/>
                    <a:pt x="837629" y="352425"/>
                  </a:cubicBezTo>
                  <a:lnTo>
                    <a:pt x="837629" y="655510"/>
                  </a:lnTo>
                  <a:cubicBezTo>
                    <a:pt x="837629" y="684867"/>
                    <a:pt x="813835" y="708660"/>
                    <a:pt x="784479" y="70866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id="{E477D5A9-155B-DB4C-B09D-C9669E5EE00A}"/>
                </a:ext>
              </a:extLst>
            </p:cNvPr>
            <p:cNvSpPr/>
            <p:nvPr/>
          </p:nvSpPr>
          <p:spPr>
            <a:xfrm>
              <a:off x="5795486" y="2218277"/>
              <a:ext cx="861250" cy="715232"/>
            </a:xfrm>
            <a:custGeom>
              <a:avLst/>
              <a:gdLst>
                <a:gd name="connsiteX0" fmla="*/ 430625 w 861250"/>
                <a:gd name="connsiteY0" fmla="*/ 0 h 715232"/>
                <a:gd name="connsiteX1" fmla="*/ 861251 w 861250"/>
                <a:gd name="connsiteY1" fmla="*/ 335090 h 715232"/>
                <a:gd name="connsiteX2" fmla="*/ 747522 w 861250"/>
                <a:gd name="connsiteY2" fmla="*/ 561975 h 715232"/>
                <a:gd name="connsiteX3" fmla="*/ 757047 w 861250"/>
                <a:gd name="connsiteY3" fmla="*/ 715232 h 715232"/>
                <a:gd name="connsiteX4" fmla="*/ 622649 w 861250"/>
                <a:gd name="connsiteY4" fmla="*/ 635032 h 715232"/>
                <a:gd name="connsiteX5" fmla="*/ 430530 w 861250"/>
                <a:gd name="connsiteY5" fmla="*/ 670179 h 715232"/>
                <a:gd name="connsiteX6" fmla="*/ 0 w 861250"/>
                <a:gd name="connsiteY6" fmla="*/ 335090 h 715232"/>
                <a:gd name="connsiteX7" fmla="*/ 430625 w 861250"/>
                <a:gd name="connsiteY7" fmla="*/ 0 h 7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250" h="715232">
                  <a:moveTo>
                    <a:pt x="430625" y="0"/>
                  </a:moveTo>
                  <a:cubicBezTo>
                    <a:pt x="668750" y="0"/>
                    <a:pt x="861251" y="150019"/>
                    <a:pt x="861251" y="335090"/>
                  </a:cubicBezTo>
                  <a:cubicBezTo>
                    <a:pt x="861251" y="422624"/>
                    <a:pt x="818102" y="502253"/>
                    <a:pt x="747522" y="561975"/>
                  </a:cubicBezTo>
                  <a:lnTo>
                    <a:pt x="757047" y="715232"/>
                  </a:lnTo>
                  <a:lnTo>
                    <a:pt x="622649" y="635032"/>
                  </a:lnTo>
                  <a:cubicBezTo>
                    <a:pt x="561327" y="658520"/>
                    <a:pt x="496195" y="670436"/>
                    <a:pt x="430530" y="670179"/>
                  </a:cubicBezTo>
                  <a:cubicBezTo>
                    <a:pt x="192405" y="670179"/>
                    <a:pt x="0" y="520160"/>
                    <a:pt x="0" y="335090"/>
                  </a:cubicBezTo>
                  <a:cubicBezTo>
                    <a:pt x="0" y="150019"/>
                    <a:pt x="192881" y="0"/>
                    <a:pt x="430625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="" xmlns:a16="http://schemas.microsoft.com/office/drawing/2014/main" id="{747A0A9F-71B5-5541-A6D4-B2E56EE4F03D}"/>
                </a:ext>
              </a:extLst>
            </p:cNvPr>
            <p:cNvSpPr/>
            <p:nvPr/>
          </p:nvSpPr>
          <p:spPr>
            <a:xfrm>
              <a:off x="5535167" y="2965227"/>
              <a:ext cx="861059" cy="715232"/>
            </a:xfrm>
            <a:custGeom>
              <a:avLst/>
              <a:gdLst>
                <a:gd name="connsiteX0" fmla="*/ 430530 w 861059"/>
                <a:gd name="connsiteY0" fmla="*/ 0 h 715232"/>
                <a:gd name="connsiteX1" fmla="*/ 0 w 861059"/>
                <a:gd name="connsiteY1" fmla="*/ 335090 h 715232"/>
                <a:gd name="connsiteX2" fmla="*/ 113729 w 861059"/>
                <a:gd name="connsiteY2" fmla="*/ 561880 h 715232"/>
                <a:gd name="connsiteX3" fmla="*/ 104204 w 861059"/>
                <a:gd name="connsiteY3" fmla="*/ 715232 h 715232"/>
                <a:gd name="connsiteX4" fmla="*/ 238506 w 861059"/>
                <a:gd name="connsiteY4" fmla="*/ 635222 h 715232"/>
                <a:gd name="connsiteX5" fmla="*/ 430530 w 861059"/>
                <a:gd name="connsiteY5" fmla="*/ 670370 h 715232"/>
                <a:gd name="connsiteX6" fmla="*/ 861060 w 861059"/>
                <a:gd name="connsiteY6" fmla="*/ 335280 h 715232"/>
                <a:gd name="connsiteX7" fmla="*/ 430530 w 861059"/>
                <a:gd name="connsiteY7" fmla="*/ 0 h 7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059" h="715232">
                  <a:moveTo>
                    <a:pt x="430530" y="0"/>
                  </a:moveTo>
                  <a:cubicBezTo>
                    <a:pt x="192405" y="0"/>
                    <a:pt x="0" y="150019"/>
                    <a:pt x="0" y="335090"/>
                  </a:cubicBezTo>
                  <a:cubicBezTo>
                    <a:pt x="0" y="422624"/>
                    <a:pt x="43148" y="502253"/>
                    <a:pt x="113729" y="561880"/>
                  </a:cubicBezTo>
                  <a:lnTo>
                    <a:pt x="104204" y="715232"/>
                  </a:lnTo>
                  <a:lnTo>
                    <a:pt x="238506" y="635222"/>
                  </a:lnTo>
                  <a:cubicBezTo>
                    <a:pt x="299790" y="658721"/>
                    <a:pt x="364903" y="670636"/>
                    <a:pt x="430530" y="670370"/>
                  </a:cubicBezTo>
                  <a:cubicBezTo>
                    <a:pt x="668655" y="670370"/>
                    <a:pt x="861060" y="520351"/>
                    <a:pt x="861060" y="335280"/>
                  </a:cubicBezTo>
                  <a:cubicBezTo>
                    <a:pt x="861060" y="150209"/>
                    <a:pt x="668369" y="0"/>
                    <a:pt x="430530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id="{1198068B-F8A5-2D4C-B4E0-AE191B5CD067}"/>
                </a:ext>
              </a:extLst>
            </p:cNvPr>
            <p:cNvSpPr/>
            <p:nvPr/>
          </p:nvSpPr>
          <p:spPr>
            <a:xfrm>
              <a:off x="6336792" y="2544222"/>
              <a:ext cx="15620" cy="15620"/>
            </a:xfrm>
            <a:custGeom>
              <a:avLst/>
              <a:gdLst>
                <a:gd name="connsiteX0" fmla="*/ 15621 w 15620"/>
                <a:gd name="connsiteY0" fmla="*/ 7810 h 15620"/>
                <a:gd name="connsiteX1" fmla="*/ 7811 w 15620"/>
                <a:gd name="connsiteY1" fmla="*/ 15621 h 15620"/>
                <a:gd name="connsiteX2" fmla="*/ 0 w 15620"/>
                <a:gd name="connsiteY2" fmla="*/ 7810 h 15620"/>
                <a:gd name="connsiteX3" fmla="*/ 7811 w 15620"/>
                <a:gd name="connsiteY3" fmla="*/ 0 h 15620"/>
                <a:gd name="connsiteX4" fmla="*/ 15621 w 15620"/>
                <a:gd name="connsiteY4" fmla="*/ 7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0"/>
                  </a:moveTo>
                  <a:cubicBezTo>
                    <a:pt x="15621" y="12124"/>
                    <a:pt x="12124" y="15621"/>
                    <a:pt x="7811" y="15621"/>
                  </a:cubicBezTo>
                  <a:cubicBezTo>
                    <a:pt x="3497" y="15621"/>
                    <a:pt x="0" y="12124"/>
                    <a:pt x="0" y="7810"/>
                  </a:cubicBezTo>
                  <a:cubicBezTo>
                    <a:pt x="0" y="3497"/>
                    <a:pt x="3497" y="0"/>
                    <a:pt x="7811" y="0"/>
                  </a:cubicBezTo>
                  <a:cubicBezTo>
                    <a:pt x="12124" y="0"/>
                    <a:pt x="15621" y="3497"/>
                    <a:pt x="15621" y="781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="" xmlns:a16="http://schemas.microsoft.com/office/drawing/2014/main" id="{E05F0C4E-0119-084E-99DB-D347D93BB93A}"/>
                </a:ext>
              </a:extLst>
            </p:cNvPr>
            <p:cNvSpPr/>
            <p:nvPr/>
          </p:nvSpPr>
          <p:spPr>
            <a:xfrm>
              <a:off x="6218301" y="2544222"/>
              <a:ext cx="15620" cy="15620"/>
            </a:xfrm>
            <a:custGeom>
              <a:avLst/>
              <a:gdLst>
                <a:gd name="connsiteX0" fmla="*/ 15621 w 15620"/>
                <a:gd name="connsiteY0" fmla="*/ 7810 h 15620"/>
                <a:gd name="connsiteX1" fmla="*/ 7811 w 15620"/>
                <a:gd name="connsiteY1" fmla="*/ 15621 h 15620"/>
                <a:gd name="connsiteX2" fmla="*/ 0 w 15620"/>
                <a:gd name="connsiteY2" fmla="*/ 7810 h 15620"/>
                <a:gd name="connsiteX3" fmla="*/ 7811 w 15620"/>
                <a:gd name="connsiteY3" fmla="*/ 0 h 15620"/>
                <a:gd name="connsiteX4" fmla="*/ 15621 w 15620"/>
                <a:gd name="connsiteY4" fmla="*/ 7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0"/>
                  </a:moveTo>
                  <a:cubicBezTo>
                    <a:pt x="15621" y="12124"/>
                    <a:pt x="12124" y="15621"/>
                    <a:pt x="7811" y="15621"/>
                  </a:cubicBezTo>
                  <a:cubicBezTo>
                    <a:pt x="3497" y="15621"/>
                    <a:pt x="0" y="12124"/>
                    <a:pt x="0" y="7810"/>
                  </a:cubicBezTo>
                  <a:cubicBezTo>
                    <a:pt x="0" y="3497"/>
                    <a:pt x="3497" y="0"/>
                    <a:pt x="7811" y="0"/>
                  </a:cubicBezTo>
                  <a:cubicBezTo>
                    <a:pt x="12124" y="0"/>
                    <a:pt x="15621" y="3497"/>
                    <a:pt x="15621" y="781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="" xmlns:a16="http://schemas.microsoft.com/office/drawing/2014/main" id="{313AE6A5-D81B-FC4C-8C29-8F29851CCD0C}"/>
                </a:ext>
              </a:extLst>
            </p:cNvPr>
            <p:cNvSpPr/>
            <p:nvPr/>
          </p:nvSpPr>
          <p:spPr>
            <a:xfrm>
              <a:off x="6099810" y="2544222"/>
              <a:ext cx="15620" cy="15620"/>
            </a:xfrm>
            <a:custGeom>
              <a:avLst/>
              <a:gdLst>
                <a:gd name="connsiteX0" fmla="*/ 15621 w 15620"/>
                <a:gd name="connsiteY0" fmla="*/ 7810 h 15620"/>
                <a:gd name="connsiteX1" fmla="*/ 7810 w 15620"/>
                <a:gd name="connsiteY1" fmla="*/ 15621 h 15620"/>
                <a:gd name="connsiteX2" fmla="*/ 0 w 15620"/>
                <a:gd name="connsiteY2" fmla="*/ 7810 h 15620"/>
                <a:gd name="connsiteX3" fmla="*/ 7810 w 15620"/>
                <a:gd name="connsiteY3" fmla="*/ 0 h 15620"/>
                <a:gd name="connsiteX4" fmla="*/ 15621 w 15620"/>
                <a:gd name="connsiteY4" fmla="*/ 7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0"/>
                  </a:moveTo>
                  <a:cubicBezTo>
                    <a:pt x="15621" y="12124"/>
                    <a:pt x="12124" y="15621"/>
                    <a:pt x="7810" y="15621"/>
                  </a:cubicBezTo>
                  <a:cubicBezTo>
                    <a:pt x="3497" y="15621"/>
                    <a:pt x="0" y="12124"/>
                    <a:pt x="0" y="7810"/>
                  </a:cubicBezTo>
                  <a:cubicBezTo>
                    <a:pt x="0" y="3497"/>
                    <a:pt x="3497" y="0"/>
                    <a:pt x="7810" y="0"/>
                  </a:cubicBezTo>
                  <a:cubicBezTo>
                    <a:pt x="12124" y="0"/>
                    <a:pt x="15621" y="3497"/>
                    <a:pt x="15621" y="781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="" xmlns:a16="http://schemas.microsoft.com/office/drawing/2014/main" id="{5A35993F-28C7-7648-9012-B7F479D8F365}"/>
                </a:ext>
              </a:extLst>
            </p:cNvPr>
            <p:cNvSpPr/>
            <p:nvPr/>
          </p:nvSpPr>
          <p:spPr>
            <a:xfrm>
              <a:off x="6076378" y="3292506"/>
              <a:ext cx="15620" cy="15620"/>
            </a:xfrm>
            <a:custGeom>
              <a:avLst/>
              <a:gdLst>
                <a:gd name="connsiteX0" fmla="*/ 15621 w 15620"/>
                <a:gd name="connsiteY0" fmla="*/ 7811 h 15620"/>
                <a:gd name="connsiteX1" fmla="*/ 7810 w 15620"/>
                <a:gd name="connsiteY1" fmla="*/ 15621 h 15620"/>
                <a:gd name="connsiteX2" fmla="*/ 0 w 15620"/>
                <a:gd name="connsiteY2" fmla="*/ 7811 h 15620"/>
                <a:gd name="connsiteX3" fmla="*/ 7810 w 15620"/>
                <a:gd name="connsiteY3" fmla="*/ 0 h 15620"/>
                <a:gd name="connsiteX4" fmla="*/ 15621 w 15620"/>
                <a:gd name="connsiteY4" fmla="*/ 781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1"/>
                  </a:moveTo>
                  <a:cubicBezTo>
                    <a:pt x="15621" y="12124"/>
                    <a:pt x="12124" y="15621"/>
                    <a:pt x="7810" y="15621"/>
                  </a:cubicBezTo>
                  <a:cubicBezTo>
                    <a:pt x="3497" y="15621"/>
                    <a:pt x="0" y="12124"/>
                    <a:pt x="0" y="7811"/>
                  </a:cubicBezTo>
                  <a:cubicBezTo>
                    <a:pt x="0" y="3497"/>
                    <a:pt x="3497" y="0"/>
                    <a:pt x="7810" y="0"/>
                  </a:cubicBezTo>
                  <a:cubicBezTo>
                    <a:pt x="12124" y="0"/>
                    <a:pt x="15621" y="3497"/>
                    <a:pt x="15621" y="7811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="" xmlns:a16="http://schemas.microsoft.com/office/drawing/2014/main" id="{37125BE0-4746-4448-91A9-0F8E81D1E966}"/>
                </a:ext>
              </a:extLst>
            </p:cNvPr>
            <p:cNvSpPr/>
            <p:nvPr/>
          </p:nvSpPr>
          <p:spPr>
            <a:xfrm>
              <a:off x="5957887" y="3292506"/>
              <a:ext cx="15620" cy="15620"/>
            </a:xfrm>
            <a:custGeom>
              <a:avLst/>
              <a:gdLst>
                <a:gd name="connsiteX0" fmla="*/ 15621 w 15620"/>
                <a:gd name="connsiteY0" fmla="*/ 7811 h 15620"/>
                <a:gd name="connsiteX1" fmla="*/ 7810 w 15620"/>
                <a:gd name="connsiteY1" fmla="*/ 15621 h 15620"/>
                <a:gd name="connsiteX2" fmla="*/ 0 w 15620"/>
                <a:gd name="connsiteY2" fmla="*/ 7811 h 15620"/>
                <a:gd name="connsiteX3" fmla="*/ 7810 w 15620"/>
                <a:gd name="connsiteY3" fmla="*/ 0 h 15620"/>
                <a:gd name="connsiteX4" fmla="*/ 15621 w 15620"/>
                <a:gd name="connsiteY4" fmla="*/ 781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1"/>
                  </a:moveTo>
                  <a:cubicBezTo>
                    <a:pt x="15621" y="12124"/>
                    <a:pt x="12124" y="15621"/>
                    <a:pt x="7810" y="15621"/>
                  </a:cubicBezTo>
                  <a:cubicBezTo>
                    <a:pt x="3497" y="15621"/>
                    <a:pt x="0" y="12124"/>
                    <a:pt x="0" y="7811"/>
                  </a:cubicBezTo>
                  <a:cubicBezTo>
                    <a:pt x="0" y="3497"/>
                    <a:pt x="3497" y="0"/>
                    <a:pt x="7810" y="0"/>
                  </a:cubicBezTo>
                  <a:cubicBezTo>
                    <a:pt x="12124" y="0"/>
                    <a:pt x="15621" y="3497"/>
                    <a:pt x="15621" y="7811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="" xmlns:a16="http://schemas.microsoft.com/office/drawing/2014/main" id="{7CE0437F-83D8-DD49-B0E1-314509DA5B47}"/>
                </a:ext>
              </a:extLst>
            </p:cNvPr>
            <p:cNvSpPr/>
            <p:nvPr/>
          </p:nvSpPr>
          <p:spPr>
            <a:xfrm>
              <a:off x="5839396" y="3292506"/>
              <a:ext cx="15620" cy="15620"/>
            </a:xfrm>
            <a:custGeom>
              <a:avLst/>
              <a:gdLst>
                <a:gd name="connsiteX0" fmla="*/ 15621 w 15620"/>
                <a:gd name="connsiteY0" fmla="*/ 7811 h 15620"/>
                <a:gd name="connsiteX1" fmla="*/ 7810 w 15620"/>
                <a:gd name="connsiteY1" fmla="*/ 15621 h 15620"/>
                <a:gd name="connsiteX2" fmla="*/ 0 w 15620"/>
                <a:gd name="connsiteY2" fmla="*/ 7811 h 15620"/>
                <a:gd name="connsiteX3" fmla="*/ 7810 w 15620"/>
                <a:gd name="connsiteY3" fmla="*/ 0 h 15620"/>
                <a:gd name="connsiteX4" fmla="*/ 15621 w 15620"/>
                <a:gd name="connsiteY4" fmla="*/ 7811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0" h="15620">
                  <a:moveTo>
                    <a:pt x="15621" y="7811"/>
                  </a:moveTo>
                  <a:cubicBezTo>
                    <a:pt x="15621" y="12124"/>
                    <a:pt x="12124" y="15621"/>
                    <a:pt x="7810" y="15621"/>
                  </a:cubicBezTo>
                  <a:cubicBezTo>
                    <a:pt x="3497" y="15621"/>
                    <a:pt x="0" y="12124"/>
                    <a:pt x="0" y="7811"/>
                  </a:cubicBezTo>
                  <a:cubicBezTo>
                    <a:pt x="0" y="3497"/>
                    <a:pt x="3497" y="0"/>
                    <a:pt x="7810" y="0"/>
                  </a:cubicBezTo>
                  <a:cubicBezTo>
                    <a:pt x="12124" y="0"/>
                    <a:pt x="15621" y="3497"/>
                    <a:pt x="15621" y="7811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736079" y="984793"/>
            <a:ext cx="2346961" cy="400110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* Понятие </a:t>
            </a:r>
            <a:r>
              <a:rPr lang="ru-RU" sz="1000" dirty="0"/>
              <a:t>"лица" включает в себя как физических, так и юридических лиц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35880" y="3482340"/>
            <a:ext cx="3825240" cy="13751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Проверка </a:t>
            </a:r>
            <a:r>
              <a:rPr lang="ru-RU" sz="1200" dirty="0"/>
              <a:t>влияния взаимосвязи между продавцом и покупателем на цену, фактически уплаченную или подлежащую уплате за ввозимые товары, осуществляется в соответствии с разделом IV Правил, утвержденных </a:t>
            </a:r>
            <a:r>
              <a:rPr lang="ru-RU" sz="1200" dirty="0" smtClean="0"/>
              <a:t>Решением </a:t>
            </a:r>
            <a:r>
              <a:rPr lang="ru-RU" sz="1200" dirty="0"/>
              <a:t>Коллегии Евразийской экономической комиссии от 20.12.2012 N 283</a:t>
            </a:r>
          </a:p>
          <a:p>
            <a:pPr algn="ctr"/>
            <a:endParaRPr lang="ru-RU" sz="12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11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таможенной стоимости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84787" y="4488180"/>
            <a:ext cx="3360420" cy="365760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Таможенная граница ЕАЭС</a:t>
            </a:r>
            <a:endParaRPr lang="ru-RU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564997" y="1127760"/>
            <a:ext cx="0" cy="32232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4320" y="4107180"/>
            <a:ext cx="3627120" cy="23622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включающиеся в таможенную стоимость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006340" y="4107180"/>
            <a:ext cx="3939539" cy="23622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подлежащие вычету из таможенной стоимости</a:t>
            </a:r>
            <a:endParaRPr lang="ru-RU" sz="1200" dirty="0"/>
          </a:p>
        </p:txBody>
      </p:sp>
      <p:grpSp>
        <p:nvGrpSpPr>
          <p:cNvPr id="40" name="Group 12"/>
          <p:cNvGrpSpPr>
            <a:grpSpLocks noChangeAspect="1"/>
          </p:cNvGrpSpPr>
          <p:nvPr/>
        </p:nvGrpSpPr>
        <p:grpSpPr bwMode="auto">
          <a:xfrm>
            <a:off x="7999113" y="2513700"/>
            <a:ext cx="754725" cy="755518"/>
            <a:chOff x="8082" y="1066"/>
            <a:chExt cx="951" cy="952"/>
          </a:xfrm>
        </p:grpSpPr>
        <p:sp>
          <p:nvSpPr>
            <p:cNvPr id="4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082" y="1066"/>
              <a:ext cx="951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8082" y="1057"/>
              <a:ext cx="991" cy="992"/>
            </a:xfrm>
            <a:custGeom>
              <a:avLst/>
              <a:gdLst>
                <a:gd name="T0" fmla="*/ 39 w 319"/>
                <a:gd name="T1" fmla="*/ 65 h 319"/>
                <a:gd name="T2" fmla="*/ 39 w 319"/>
                <a:gd name="T3" fmla="*/ 65 h 319"/>
                <a:gd name="T4" fmla="*/ 26 w 319"/>
                <a:gd name="T5" fmla="*/ 65 h 319"/>
                <a:gd name="T6" fmla="*/ 73 w 319"/>
                <a:gd name="T7" fmla="*/ 12 h 319"/>
                <a:gd name="T8" fmla="*/ 82 w 319"/>
                <a:gd name="T9" fmla="*/ 14 h 319"/>
                <a:gd name="T10" fmla="*/ 106 w 319"/>
                <a:gd name="T11" fmla="*/ 0 h 319"/>
                <a:gd name="T12" fmla="*/ 130 w 319"/>
                <a:gd name="T13" fmla="*/ 14 h 319"/>
                <a:gd name="T14" fmla="*/ 139 w 319"/>
                <a:gd name="T15" fmla="*/ 12 h 319"/>
                <a:gd name="T16" fmla="*/ 159 w 319"/>
                <a:gd name="T17" fmla="*/ 32 h 319"/>
                <a:gd name="T18" fmla="*/ 139 w 319"/>
                <a:gd name="T19" fmla="*/ 52 h 319"/>
                <a:gd name="T20" fmla="*/ 130 w 319"/>
                <a:gd name="T21" fmla="*/ 50 h 319"/>
                <a:gd name="T22" fmla="*/ 106 w 319"/>
                <a:gd name="T23" fmla="*/ 65 h 319"/>
                <a:gd name="T24" fmla="*/ 39 w 319"/>
                <a:gd name="T25" fmla="*/ 65 h 319"/>
                <a:gd name="T26" fmla="*/ 253 w 319"/>
                <a:gd name="T27" fmla="*/ 265 h 319"/>
                <a:gd name="T28" fmla="*/ 253 w 319"/>
                <a:gd name="T29" fmla="*/ 265 h 319"/>
                <a:gd name="T30" fmla="*/ 226 w 319"/>
                <a:gd name="T31" fmla="*/ 265 h 319"/>
                <a:gd name="T32" fmla="*/ 226 w 319"/>
                <a:gd name="T33" fmla="*/ 225 h 319"/>
                <a:gd name="T34" fmla="*/ 253 w 319"/>
                <a:gd name="T35" fmla="*/ 225 h 319"/>
                <a:gd name="T36" fmla="*/ 253 w 319"/>
                <a:gd name="T37" fmla="*/ 265 h 319"/>
                <a:gd name="T38" fmla="*/ 93 w 319"/>
                <a:gd name="T39" fmla="*/ 265 h 319"/>
                <a:gd name="T40" fmla="*/ 93 w 319"/>
                <a:gd name="T41" fmla="*/ 265 h 319"/>
                <a:gd name="T42" fmla="*/ 66 w 319"/>
                <a:gd name="T43" fmla="*/ 265 h 319"/>
                <a:gd name="T44" fmla="*/ 66 w 319"/>
                <a:gd name="T45" fmla="*/ 225 h 319"/>
                <a:gd name="T46" fmla="*/ 93 w 319"/>
                <a:gd name="T47" fmla="*/ 225 h 319"/>
                <a:gd name="T48" fmla="*/ 93 w 319"/>
                <a:gd name="T49" fmla="*/ 265 h 319"/>
                <a:gd name="T50" fmla="*/ 146 w 319"/>
                <a:gd name="T51" fmla="*/ 265 h 319"/>
                <a:gd name="T52" fmla="*/ 146 w 319"/>
                <a:gd name="T53" fmla="*/ 265 h 319"/>
                <a:gd name="T54" fmla="*/ 119 w 319"/>
                <a:gd name="T55" fmla="*/ 265 h 319"/>
                <a:gd name="T56" fmla="*/ 119 w 319"/>
                <a:gd name="T57" fmla="*/ 225 h 319"/>
                <a:gd name="T58" fmla="*/ 146 w 319"/>
                <a:gd name="T59" fmla="*/ 225 h 319"/>
                <a:gd name="T60" fmla="*/ 146 w 319"/>
                <a:gd name="T61" fmla="*/ 265 h 319"/>
                <a:gd name="T62" fmla="*/ 199 w 319"/>
                <a:gd name="T63" fmla="*/ 265 h 319"/>
                <a:gd name="T64" fmla="*/ 199 w 319"/>
                <a:gd name="T65" fmla="*/ 265 h 319"/>
                <a:gd name="T66" fmla="*/ 173 w 319"/>
                <a:gd name="T67" fmla="*/ 265 h 319"/>
                <a:gd name="T68" fmla="*/ 173 w 319"/>
                <a:gd name="T69" fmla="*/ 225 h 319"/>
                <a:gd name="T70" fmla="*/ 199 w 319"/>
                <a:gd name="T71" fmla="*/ 225 h 319"/>
                <a:gd name="T72" fmla="*/ 199 w 319"/>
                <a:gd name="T73" fmla="*/ 265 h 319"/>
                <a:gd name="T74" fmla="*/ 53 w 319"/>
                <a:gd name="T75" fmla="*/ 105 h 319"/>
                <a:gd name="T76" fmla="*/ 53 w 319"/>
                <a:gd name="T77" fmla="*/ 105 h 319"/>
                <a:gd name="T78" fmla="*/ 26 w 319"/>
                <a:gd name="T79" fmla="*/ 105 h 319"/>
                <a:gd name="T80" fmla="*/ 26 w 319"/>
                <a:gd name="T81" fmla="*/ 292 h 319"/>
                <a:gd name="T82" fmla="*/ 293 w 319"/>
                <a:gd name="T83" fmla="*/ 292 h 319"/>
                <a:gd name="T84" fmla="*/ 293 w 319"/>
                <a:gd name="T85" fmla="*/ 159 h 319"/>
                <a:gd name="T86" fmla="*/ 213 w 319"/>
                <a:gd name="T87" fmla="*/ 212 h 319"/>
                <a:gd name="T88" fmla="*/ 213 w 319"/>
                <a:gd name="T89" fmla="*/ 159 h 319"/>
                <a:gd name="T90" fmla="*/ 133 w 319"/>
                <a:gd name="T91" fmla="*/ 212 h 319"/>
                <a:gd name="T92" fmla="*/ 133 w 319"/>
                <a:gd name="T93" fmla="*/ 159 h 319"/>
                <a:gd name="T94" fmla="*/ 53 w 319"/>
                <a:gd name="T95" fmla="*/ 212 h 319"/>
                <a:gd name="T96" fmla="*/ 53 w 319"/>
                <a:gd name="T97" fmla="*/ 105 h 319"/>
                <a:gd name="T98" fmla="*/ 319 w 319"/>
                <a:gd name="T99" fmla="*/ 319 h 319"/>
                <a:gd name="T100" fmla="*/ 319 w 319"/>
                <a:gd name="T101" fmla="*/ 319 h 319"/>
                <a:gd name="T102" fmla="*/ 0 w 319"/>
                <a:gd name="T103" fmla="*/ 319 h 319"/>
                <a:gd name="T104" fmla="*/ 0 w 319"/>
                <a:gd name="T105" fmla="*/ 79 h 319"/>
                <a:gd name="T106" fmla="*/ 79 w 319"/>
                <a:gd name="T107" fmla="*/ 79 h 319"/>
                <a:gd name="T108" fmla="*/ 79 w 319"/>
                <a:gd name="T109" fmla="*/ 159 h 319"/>
                <a:gd name="T110" fmla="*/ 159 w 319"/>
                <a:gd name="T111" fmla="*/ 105 h 319"/>
                <a:gd name="T112" fmla="*/ 159 w 319"/>
                <a:gd name="T113" fmla="*/ 159 h 319"/>
                <a:gd name="T114" fmla="*/ 239 w 319"/>
                <a:gd name="T115" fmla="*/ 105 h 319"/>
                <a:gd name="T116" fmla="*/ 239 w 319"/>
                <a:gd name="T117" fmla="*/ 159 h 319"/>
                <a:gd name="T118" fmla="*/ 319 w 319"/>
                <a:gd name="T119" fmla="*/ 105 h 319"/>
                <a:gd name="T120" fmla="*/ 319 w 319"/>
                <a:gd name="T1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319">
                  <a:moveTo>
                    <a:pt x="39" y="65"/>
                  </a:moveTo>
                  <a:lnTo>
                    <a:pt x="39" y="65"/>
                  </a:lnTo>
                  <a:lnTo>
                    <a:pt x="26" y="65"/>
                  </a:lnTo>
                  <a:cubicBezTo>
                    <a:pt x="29" y="36"/>
                    <a:pt x="50" y="12"/>
                    <a:pt x="73" y="12"/>
                  </a:cubicBezTo>
                  <a:cubicBezTo>
                    <a:pt x="76" y="12"/>
                    <a:pt x="79" y="13"/>
                    <a:pt x="82" y="14"/>
                  </a:cubicBezTo>
                  <a:cubicBezTo>
                    <a:pt x="86" y="5"/>
                    <a:pt x="95" y="0"/>
                    <a:pt x="106" y="0"/>
                  </a:cubicBezTo>
                  <a:cubicBezTo>
                    <a:pt x="117" y="0"/>
                    <a:pt x="126" y="5"/>
                    <a:pt x="130" y="14"/>
                  </a:cubicBezTo>
                  <a:cubicBezTo>
                    <a:pt x="133" y="13"/>
                    <a:pt x="136" y="12"/>
                    <a:pt x="139" y="12"/>
                  </a:cubicBezTo>
                  <a:cubicBezTo>
                    <a:pt x="151" y="12"/>
                    <a:pt x="159" y="21"/>
                    <a:pt x="159" y="32"/>
                  </a:cubicBezTo>
                  <a:cubicBezTo>
                    <a:pt x="159" y="43"/>
                    <a:pt x="151" y="52"/>
                    <a:pt x="139" y="52"/>
                  </a:cubicBezTo>
                  <a:cubicBezTo>
                    <a:pt x="136" y="52"/>
                    <a:pt x="133" y="51"/>
                    <a:pt x="130" y="50"/>
                  </a:cubicBezTo>
                  <a:cubicBezTo>
                    <a:pt x="126" y="59"/>
                    <a:pt x="117" y="65"/>
                    <a:pt x="106" y="65"/>
                  </a:cubicBezTo>
                  <a:cubicBezTo>
                    <a:pt x="75" y="65"/>
                    <a:pt x="57" y="26"/>
                    <a:pt x="39" y="65"/>
                  </a:cubicBezTo>
                  <a:close/>
                  <a:moveTo>
                    <a:pt x="253" y="265"/>
                  </a:moveTo>
                  <a:lnTo>
                    <a:pt x="253" y="265"/>
                  </a:lnTo>
                  <a:lnTo>
                    <a:pt x="226" y="265"/>
                  </a:lnTo>
                  <a:lnTo>
                    <a:pt x="226" y="225"/>
                  </a:lnTo>
                  <a:lnTo>
                    <a:pt x="253" y="225"/>
                  </a:lnTo>
                  <a:lnTo>
                    <a:pt x="253" y="265"/>
                  </a:lnTo>
                  <a:close/>
                  <a:moveTo>
                    <a:pt x="93" y="265"/>
                  </a:moveTo>
                  <a:lnTo>
                    <a:pt x="93" y="265"/>
                  </a:lnTo>
                  <a:lnTo>
                    <a:pt x="66" y="265"/>
                  </a:lnTo>
                  <a:lnTo>
                    <a:pt x="66" y="225"/>
                  </a:lnTo>
                  <a:lnTo>
                    <a:pt x="93" y="225"/>
                  </a:lnTo>
                  <a:lnTo>
                    <a:pt x="93" y="265"/>
                  </a:lnTo>
                  <a:close/>
                  <a:moveTo>
                    <a:pt x="146" y="265"/>
                  </a:moveTo>
                  <a:lnTo>
                    <a:pt x="146" y="265"/>
                  </a:lnTo>
                  <a:lnTo>
                    <a:pt x="119" y="265"/>
                  </a:lnTo>
                  <a:lnTo>
                    <a:pt x="119" y="225"/>
                  </a:lnTo>
                  <a:lnTo>
                    <a:pt x="146" y="225"/>
                  </a:lnTo>
                  <a:lnTo>
                    <a:pt x="146" y="265"/>
                  </a:lnTo>
                  <a:close/>
                  <a:moveTo>
                    <a:pt x="199" y="265"/>
                  </a:moveTo>
                  <a:lnTo>
                    <a:pt x="199" y="265"/>
                  </a:lnTo>
                  <a:lnTo>
                    <a:pt x="173" y="265"/>
                  </a:lnTo>
                  <a:lnTo>
                    <a:pt x="173" y="225"/>
                  </a:lnTo>
                  <a:lnTo>
                    <a:pt x="199" y="225"/>
                  </a:lnTo>
                  <a:lnTo>
                    <a:pt x="199" y="26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26" y="105"/>
                  </a:lnTo>
                  <a:lnTo>
                    <a:pt x="26" y="292"/>
                  </a:lnTo>
                  <a:lnTo>
                    <a:pt x="293" y="292"/>
                  </a:lnTo>
                  <a:lnTo>
                    <a:pt x="293" y="159"/>
                  </a:lnTo>
                  <a:lnTo>
                    <a:pt x="213" y="212"/>
                  </a:lnTo>
                  <a:lnTo>
                    <a:pt x="213" y="159"/>
                  </a:lnTo>
                  <a:lnTo>
                    <a:pt x="133" y="212"/>
                  </a:lnTo>
                  <a:lnTo>
                    <a:pt x="133" y="159"/>
                  </a:lnTo>
                  <a:lnTo>
                    <a:pt x="53" y="212"/>
                  </a:lnTo>
                  <a:lnTo>
                    <a:pt x="53" y="105"/>
                  </a:lnTo>
                  <a:close/>
                  <a:moveTo>
                    <a:pt x="319" y="319"/>
                  </a:moveTo>
                  <a:lnTo>
                    <a:pt x="319" y="319"/>
                  </a:lnTo>
                  <a:lnTo>
                    <a:pt x="0" y="319"/>
                  </a:lnTo>
                  <a:lnTo>
                    <a:pt x="0" y="79"/>
                  </a:lnTo>
                  <a:lnTo>
                    <a:pt x="79" y="79"/>
                  </a:lnTo>
                  <a:lnTo>
                    <a:pt x="79" y="159"/>
                  </a:lnTo>
                  <a:lnTo>
                    <a:pt x="159" y="105"/>
                  </a:lnTo>
                  <a:lnTo>
                    <a:pt x="159" y="159"/>
                  </a:lnTo>
                  <a:lnTo>
                    <a:pt x="239" y="105"/>
                  </a:lnTo>
                  <a:lnTo>
                    <a:pt x="239" y="159"/>
                  </a:lnTo>
                  <a:lnTo>
                    <a:pt x="319" y="105"/>
                  </a:lnTo>
                  <a:lnTo>
                    <a:pt x="319" y="319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</p:grpSp>
      <p:grpSp>
        <p:nvGrpSpPr>
          <p:cNvPr id="43" name="Group 12"/>
          <p:cNvGrpSpPr>
            <a:grpSpLocks noChangeAspect="1"/>
          </p:cNvGrpSpPr>
          <p:nvPr/>
        </p:nvGrpSpPr>
        <p:grpSpPr bwMode="auto">
          <a:xfrm>
            <a:off x="383354" y="2619238"/>
            <a:ext cx="639977" cy="640649"/>
            <a:chOff x="8082" y="1066"/>
            <a:chExt cx="951" cy="952"/>
          </a:xfrm>
        </p:grpSpPr>
        <p:sp>
          <p:nvSpPr>
            <p:cNvPr id="4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082" y="1066"/>
              <a:ext cx="951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8082" y="1057"/>
              <a:ext cx="991" cy="992"/>
            </a:xfrm>
            <a:custGeom>
              <a:avLst/>
              <a:gdLst>
                <a:gd name="T0" fmla="*/ 39 w 319"/>
                <a:gd name="T1" fmla="*/ 65 h 319"/>
                <a:gd name="T2" fmla="*/ 39 w 319"/>
                <a:gd name="T3" fmla="*/ 65 h 319"/>
                <a:gd name="T4" fmla="*/ 26 w 319"/>
                <a:gd name="T5" fmla="*/ 65 h 319"/>
                <a:gd name="T6" fmla="*/ 73 w 319"/>
                <a:gd name="T7" fmla="*/ 12 h 319"/>
                <a:gd name="T8" fmla="*/ 82 w 319"/>
                <a:gd name="T9" fmla="*/ 14 h 319"/>
                <a:gd name="T10" fmla="*/ 106 w 319"/>
                <a:gd name="T11" fmla="*/ 0 h 319"/>
                <a:gd name="T12" fmla="*/ 130 w 319"/>
                <a:gd name="T13" fmla="*/ 14 h 319"/>
                <a:gd name="T14" fmla="*/ 139 w 319"/>
                <a:gd name="T15" fmla="*/ 12 h 319"/>
                <a:gd name="T16" fmla="*/ 159 w 319"/>
                <a:gd name="T17" fmla="*/ 32 h 319"/>
                <a:gd name="T18" fmla="*/ 139 w 319"/>
                <a:gd name="T19" fmla="*/ 52 h 319"/>
                <a:gd name="T20" fmla="*/ 130 w 319"/>
                <a:gd name="T21" fmla="*/ 50 h 319"/>
                <a:gd name="T22" fmla="*/ 106 w 319"/>
                <a:gd name="T23" fmla="*/ 65 h 319"/>
                <a:gd name="T24" fmla="*/ 39 w 319"/>
                <a:gd name="T25" fmla="*/ 65 h 319"/>
                <a:gd name="T26" fmla="*/ 253 w 319"/>
                <a:gd name="T27" fmla="*/ 265 h 319"/>
                <a:gd name="T28" fmla="*/ 253 w 319"/>
                <a:gd name="T29" fmla="*/ 265 h 319"/>
                <a:gd name="T30" fmla="*/ 226 w 319"/>
                <a:gd name="T31" fmla="*/ 265 h 319"/>
                <a:gd name="T32" fmla="*/ 226 w 319"/>
                <a:gd name="T33" fmla="*/ 225 h 319"/>
                <a:gd name="T34" fmla="*/ 253 w 319"/>
                <a:gd name="T35" fmla="*/ 225 h 319"/>
                <a:gd name="T36" fmla="*/ 253 w 319"/>
                <a:gd name="T37" fmla="*/ 265 h 319"/>
                <a:gd name="T38" fmla="*/ 93 w 319"/>
                <a:gd name="T39" fmla="*/ 265 h 319"/>
                <a:gd name="T40" fmla="*/ 93 w 319"/>
                <a:gd name="T41" fmla="*/ 265 h 319"/>
                <a:gd name="T42" fmla="*/ 66 w 319"/>
                <a:gd name="T43" fmla="*/ 265 h 319"/>
                <a:gd name="T44" fmla="*/ 66 w 319"/>
                <a:gd name="T45" fmla="*/ 225 h 319"/>
                <a:gd name="T46" fmla="*/ 93 w 319"/>
                <a:gd name="T47" fmla="*/ 225 h 319"/>
                <a:gd name="T48" fmla="*/ 93 w 319"/>
                <a:gd name="T49" fmla="*/ 265 h 319"/>
                <a:gd name="T50" fmla="*/ 146 w 319"/>
                <a:gd name="T51" fmla="*/ 265 h 319"/>
                <a:gd name="T52" fmla="*/ 146 w 319"/>
                <a:gd name="T53" fmla="*/ 265 h 319"/>
                <a:gd name="T54" fmla="*/ 119 w 319"/>
                <a:gd name="T55" fmla="*/ 265 h 319"/>
                <a:gd name="T56" fmla="*/ 119 w 319"/>
                <a:gd name="T57" fmla="*/ 225 h 319"/>
                <a:gd name="T58" fmla="*/ 146 w 319"/>
                <a:gd name="T59" fmla="*/ 225 h 319"/>
                <a:gd name="T60" fmla="*/ 146 w 319"/>
                <a:gd name="T61" fmla="*/ 265 h 319"/>
                <a:gd name="T62" fmla="*/ 199 w 319"/>
                <a:gd name="T63" fmla="*/ 265 h 319"/>
                <a:gd name="T64" fmla="*/ 199 w 319"/>
                <a:gd name="T65" fmla="*/ 265 h 319"/>
                <a:gd name="T66" fmla="*/ 173 w 319"/>
                <a:gd name="T67" fmla="*/ 265 h 319"/>
                <a:gd name="T68" fmla="*/ 173 w 319"/>
                <a:gd name="T69" fmla="*/ 225 h 319"/>
                <a:gd name="T70" fmla="*/ 199 w 319"/>
                <a:gd name="T71" fmla="*/ 225 h 319"/>
                <a:gd name="T72" fmla="*/ 199 w 319"/>
                <a:gd name="T73" fmla="*/ 265 h 319"/>
                <a:gd name="T74" fmla="*/ 53 w 319"/>
                <a:gd name="T75" fmla="*/ 105 h 319"/>
                <a:gd name="T76" fmla="*/ 53 w 319"/>
                <a:gd name="T77" fmla="*/ 105 h 319"/>
                <a:gd name="T78" fmla="*/ 26 w 319"/>
                <a:gd name="T79" fmla="*/ 105 h 319"/>
                <a:gd name="T80" fmla="*/ 26 w 319"/>
                <a:gd name="T81" fmla="*/ 292 h 319"/>
                <a:gd name="T82" fmla="*/ 293 w 319"/>
                <a:gd name="T83" fmla="*/ 292 h 319"/>
                <a:gd name="T84" fmla="*/ 293 w 319"/>
                <a:gd name="T85" fmla="*/ 159 h 319"/>
                <a:gd name="T86" fmla="*/ 213 w 319"/>
                <a:gd name="T87" fmla="*/ 212 h 319"/>
                <a:gd name="T88" fmla="*/ 213 w 319"/>
                <a:gd name="T89" fmla="*/ 159 h 319"/>
                <a:gd name="T90" fmla="*/ 133 w 319"/>
                <a:gd name="T91" fmla="*/ 212 h 319"/>
                <a:gd name="T92" fmla="*/ 133 w 319"/>
                <a:gd name="T93" fmla="*/ 159 h 319"/>
                <a:gd name="T94" fmla="*/ 53 w 319"/>
                <a:gd name="T95" fmla="*/ 212 h 319"/>
                <a:gd name="T96" fmla="*/ 53 w 319"/>
                <a:gd name="T97" fmla="*/ 105 h 319"/>
                <a:gd name="T98" fmla="*/ 319 w 319"/>
                <a:gd name="T99" fmla="*/ 319 h 319"/>
                <a:gd name="T100" fmla="*/ 319 w 319"/>
                <a:gd name="T101" fmla="*/ 319 h 319"/>
                <a:gd name="T102" fmla="*/ 0 w 319"/>
                <a:gd name="T103" fmla="*/ 319 h 319"/>
                <a:gd name="T104" fmla="*/ 0 w 319"/>
                <a:gd name="T105" fmla="*/ 79 h 319"/>
                <a:gd name="T106" fmla="*/ 79 w 319"/>
                <a:gd name="T107" fmla="*/ 79 h 319"/>
                <a:gd name="T108" fmla="*/ 79 w 319"/>
                <a:gd name="T109" fmla="*/ 159 h 319"/>
                <a:gd name="T110" fmla="*/ 159 w 319"/>
                <a:gd name="T111" fmla="*/ 105 h 319"/>
                <a:gd name="T112" fmla="*/ 159 w 319"/>
                <a:gd name="T113" fmla="*/ 159 h 319"/>
                <a:gd name="T114" fmla="*/ 239 w 319"/>
                <a:gd name="T115" fmla="*/ 105 h 319"/>
                <a:gd name="T116" fmla="*/ 239 w 319"/>
                <a:gd name="T117" fmla="*/ 159 h 319"/>
                <a:gd name="T118" fmla="*/ 319 w 319"/>
                <a:gd name="T119" fmla="*/ 105 h 319"/>
                <a:gd name="T120" fmla="*/ 319 w 319"/>
                <a:gd name="T12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319">
                  <a:moveTo>
                    <a:pt x="39" y="65"/>
                  </a:moveTo>
                  <a:lnTo>
                    <a:pt x="39" y="65"/>
                  </a:lnTo>
                  <a:lnTo>
                    <a:pt x="26" y="65"/>
                  </a:lnTo>
                  <a:cubicBezTo>
                    <a:pt x="29" y="36"/>
                    <a:pt x="50" y="12"/>
                    <a:pt x="73" y="12"/>
                  </a:cubicBezTo>
                  <a:cubicBezTo>
                    <a:pt x="76" y="12"/>
                    <a:pt x="79" y="13"/>
                    <a:pt x="82" y="14"/>
                  </a:cubicBezTo>
                  <a:cubicBezTo>
                    <a:pt x="86" y="5"/>
                    <a:pt x="95" y="0"/>
                    <a:pt x="106" y="0"/>
                  </a:cubicBezTo>
                  <a:cubicBezTo>
                    <a:pt x="117" y="0"/>
                    <a:pt x="126" y="5"/>
                    <a:pt x="130" y="14"/>
                  </a:cubicBezTo>
                  <a:cubicBezTo>
                    <a:pt x="133" y="13"/>
                    <a:pt x="136" y="12"/>
                    <a:pt x="139" y="12"/>
                  </a:cubicBezTo>
                  <a:cubicBezTo>
                    <a:pt x="151" y="12"/>
                    <a:pt x="159" y="21"/>
                    <a:pt x="159" y="32"/>
                  </a:cubicBezTo>
                  <a:cubicBezTo>
                    <a:pt x="159" y="43"/>
                    <a:pt x="151" y="52"/>
                    <a:pt x="139" y="52"/>
                  </a:cubicBezTo>
                  <a:cubicBezTo>
                    <a:pt x="136" y="52"/>
                    <a:pt x="133" y="51"/>
                    <a:pt x="130" y="50"/>
                  </a:cubicBezTo>
                  <a:cubicBezTo>
                    <a:pt x="126" y="59"/>
                    <a:pt x="117" y="65"/>
                    <a:pt x="106" y="65"/>
                  </a:cubicBezTo>
                  <a:cubicBezTo>
                    <a:pt x="75" y="65"/>
                    <a:pt x="57" y="26"/>
                    <a:pt x="39" y="65"/>
                  </a:cubicBezTo>
                  <a:close/>
                  <a:moveTo>
                    <a:pt x="253" y="265"/>
                  </a:moveTo>
                  <a:lnTo>
                    <a:pt x="253" y="265"/>
                  </a:lnTo>
                  <a:lnTo>
                    <a:pt x="226" y="265"/>
                  </a:lnTo>
                  <a:lnTo>
                    <a:pt x="226" y="225"/>
                  </a:lnTo>
                  <a:lnTo>
                    <a:pt x="253" y="225"/>
                  </a:lnTo>
                  <a:lnTo>
                    <a:pt x="253" y="265"/>
                  </a:lnTo>
                  <a:close/>
                  <a:moveTo>
                    <a:pt x="93" y="265"/>
                  </a:moveTo>
                  <a:lnTo>
                    <a:pt x="93" y="265"/>
                  </a:lnTo>
                  <a:lnTo>
                    <a:pt x="66" y="265"/>
                  </a:lnTo>
                  <a:lnTo>
                    <a:pt x="66" y="225"/>
                  </a:lnTo>
                  <a:lnTo>
                    <a:pt x="93" y="225"/>
                  </a:lnTo>
                  <a:lnTo>
                    <a:pt x="93" y="265"/>
                  </a:lnTo>
                  <a:close/>
                  <a:moveTo>
                    <a:pt x="146" y="265"/>
                  </a:moveTo>
                  <a:lnTo>
                    <a:pt x="146" y="265"/>
                  </a:lnTo>
                  <a:lnTo>
                    <a:pt x="119" y="265"/>
                  </a:lnTo>
                  <a:lnTo>
                    <a:pt x="119" y="225"/>
                  </a:lnTo>
                  <a:lnTo>
                    <a:pt x="146" y="225"/>
                  </a:lnTo>
                  <a:lnTo>
                    <a:pt x="146" y="265"/>
                  </a:lnTo>
                  <a:close/>
                  <a:moveTo>
                    <a:pt x="199" y="265"/>
                  </a:moveTo>
                  <a:lnTo>
                    <a:pt x="199" y="265"/>
                  </a:lnTo>
                  <a:lnTo>
                    <a:pt x="173" y="265"/>
                  </a:lnTo>
                  <a:lnTo>
                    <a:pt x="173" y="225"/>
                  </a:lnTo>
                  <a:lnTo>
                    <a:pt x="199" y="225"/>
                  </a:lnTo>
                  <a:lnTo>
                    <a:pt x="199" y="26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26" y="105"/>
                  </a:lnTo>
                  <a:lnTo>
                    <a:pt x="26" y="292"/>
                  </a:lnTo>
                  <a:lnTo>
                    <a:pt x="293" y="292"/>
                  </a:lnTo>
                  <a:lnTo>
                    <a:pt x="293" y="159"/>
                  </a:lnTo>
                  <a:lnTo>
                    <a:pt x="213" y="212"/>
                  </a:lnTo>
                  <a:lnTo>
                    <a:pt x="213" y="159"/>
                  </a:lnTo>
                  <a:lnTo>
                    <a:pt x="133" y="212"/>
                  </a:lnTo>
                  <a:lnTo>
                    <a:pt x="133" y="159"/>
                  </a:lnTo>
                  <a:lnTo>
                    <a:pt x="53" y="212"/>
                  </a:lnTo>
                  <a:lnTo>
                    <a:pt x="53" y="105"/>
                  </a:lnTo>
                  <a:close/>
                  <a:moveTo>
                    <a:pt x="319" y="319"/>
                  </a:moveTo>
                  <a:lnTo>
                    <a:pt x="319" y="319"/>
                  </a:lnTo>
                  <a:lnTo>
                    <a:pt x="0" y="319"/>
                  </a:lnTo>
                  <a:lnTo>
                    <a:pt x="0" y="79"/>
                  </a:lnTo>
                  <a:lnTo>
                    <a:pt x="79" y="79"/>
                  </a:lnTo>
                  <a:lnTo>
                    <a:pt x="79" y="159"/>
                  </a:lnTo>
                  <a:lnTo>
                    <a:pt x="159" y="105"/>
                  </a:lnTo>
                  <a:lnTo>
                    <a:pt x="159" y="159"/>
                  </a:lnTo>
                  <a:lnTo>
                    <a:pt x="239" y="105"/>
                  </a:lnTo>
                  <a:lnTo>
                    <a:pt x="239" y="159"/>
                  </a:lnTo>
                  <a:lnTo>
                    <a:pt x="319" y="105"/>
                  </a:lnTo>
                  <a:lnTo>
                    <a:pt x="319" y="319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</p:grpSp>
      <p:grpSp>
        <p:nvGrpSpPr>
          <p:cNvPr id="46" name="Рисунок 371">
            <a:extLst>
              <a:ext uri="{FF2B5EF4-FFF2-40B4-BE49-F238E27FC236}">
                <a16:creationId xmlns="" xmlns:a16="http://schemas.microsoft.com/office/drawing/2014/main" id="{B596A69A-8CDC-DC4B-8098-F5D7F6B646AA}"/>
              </a:ext>
            </a:extLst>
          </p:cNvPr>
          <p:cNvGrpSpPr/>
          <p:nvPr/>
        </p:nvGrpSpPr>
        <p:grpSpPr>
          <a:xfrm>
            <a:off x="3987162" y="2846640"/>
            <a:ext cx="1115262" cy="413247"/>
            <a:chOff x="4337304" y="2777299"/>
            <a:chExt cx="3517582" cy="1303401"/>
          </a:xfrm>
        </p:grpSpPr>
        <p:sp>
          <p:nvSpPr>
            <p:cNvPr id="47" name="Полилиния 46">
              <a:extLst>
                <a:ext uri="{FF2B5EF4-FFF2-40B4-BE49-F238E27FC236}">
                  <a16:creationId xmlns="" xmlns:a16="http://schemas.microsoft.com/office/drawing/2014/main" id="{2CAA0766-C369-7E41-9F45-B135C90FD70C}"/>
                </a:ext>
              </a:extLst>
            </p:cNvPr>
            <p:cNvSpPr/>
            <p:nvPr/>
          </p:nvSpPr>
          <p:spPr>
            <a:xfrm>
              <a:off x="4604289" y="2858262"/>
              <a:ext cx="429863" cy="780192"/>
            </a:xfrm>
            <a:custGeom>
              <a:avLst/>
              <a:gdLst>
                <a:gd name="connsiteX0" fmla="*/ 0 w 429863"/>
                <a:gd name="connsiteY0" fmla="*/ 0 h 780192"/>
                <a:gd name="connsiteX1" fmla="*/ 43244 w 429863"/>
                <a:gd name="connsiteY1" fmla="*/ 139446 h 780192"/>
                <a:gd name="connsiteX2" fmla="*/ 43244 w 429863"/>
                <a:gd name="connsiteY2" fmla="*/ 780193 h 780192"/>
                <a:gd name="connsiteX3" fmla="*/ 386715 w 429863"/>
                <a:gd name="connsiteY3" fmla="*/ 780193 h 780192"/>
                <a:gd name="connsiteX4" fmla="*/ 386715 w 429863"/>
                <a:gd name="connsiteY4" fmla="*/ 459772 h 780192"/>
                <a:gd name="connsiteX5" fmla="*/ 386715 w 429863"/>
                <a:gd name="connsiteY5" fmla="*/ 139446 h 780192"/>
                <a:gd name="connsiteX6" fmla="*/ 429863 w 429863"/>
                <a:gd name="connsiteY6" fmla="*/ 0 h 780192"/>
                <a:gd name="connsiteX7" fmla="*/ 372713 w 429863"/>
                <a:gd name="connsiteY7" fmla="*/ 0 h 780192"/>
                <a:gd name="connsiteX8" fmla="*/ 253746 w 429863"/>
                <a:gd name="connsiteY8" fmla="*/ 0 h 780192"/>
                <a:gd name="connsiteX9" fmla="*/ 176213 w 429863"/>
                <a:gd name="connsiteY9" fmla="*/ 0 h 780192"/>
                <a:gd name="connsiteX10" fmla="*/ 57150 w 429863"/>
                <a:gd name="connsiteY10" fmla="*/ 0 h 780192"/>
                <a:gd name="connsiteX11" fmla="*/ 0 w 429863"/>
                <a:gd name="connsiteY11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863" h="780192">
                  <a:moveTo>
                    <a:pt x="0" y="0"/>
                  </a:moveTo>
                  <a:lnTo>
                    <a:pt x="43244" y="139446"/>
                  </a:lnTo>
                  <a:lnTo>
                    <a:pt x="43244" y="780193"/>
                  </a:lnTo>
                  <a:lnTo>
                    <a:pt x="386715" y="780193"/>
                  </a:lnTo>
                  <a:lnTo>
                    <a:pt x="386715" y="459772"/>
                  </a:lnTo>
                  <a:lnTo>
                    <a:pt x="386715" y="139446"/>
                  </a:lnTo>
                  <a:lnTo>
                    <a:pt x="429863" y="0"/>
                  </a:lnTo>
                  <a:lnTo>
                    <a:pt x="372713" y="0"/>
                  </a:lnTo>
                  <a:lnTo>
                    <a:pt x="253746" y="0"/>
                  </a:lnTo>
                  <a:lnTo>
                    <a:pt x="176213" y="0"/>
                  </a:lnTo>
                  <a:lnTo>
                    <a:pt x="57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="" xmlns:a16="http://schemas.microsoft.com/office/drawing/2014/main" id="{91FE3E8B-4F3E-E145-925A-2DA209CFE634}"/>
                </a:ext>
              </a:extLst>
            </p:cNvPr>
            <p:cNvSpPr/>
            <p:nvPr/>
          </p:nvSpPr>
          <p:spPr>
            <a:xfrm>
              <a:off x="4661439" y="2777299"/>
              <a:ext cx="119062" cy="80962"/>
            </a:xfrm>
            <a:custGeom>
              <a:avLst/>
              <a:gdLst>
                <a:gd name="connsiteX0" fmla="*/ 0 w 119062"/>
                <a:gd name="connsiteY0" fmla="*/ 18193 h 80962"/>
                <a:gd name="connsiteX1" fmla="*/ 0 w 119062"/>
                <a:gd name="connsiteY1" fmla="*/ 80963 h 80962"/>
                <a:gd name="connsiteX2" fmla="*/ 119063 w 119062"/>
                <a:gd name="connsiteY2" fmla="*/ 80963 h 80962"/>
                <a:gd name="connsiteX3" fmla="*/ 119063 w 119062"/>
                <a:gd name="connsiteY3" fmla="*/ 18193 h 80962"/>
                <a:gd name="connsiteX4" fmla="*/ 100870 w 119062"/>
                <a:gd name="connsiteY4" fmla="*/ 0 h 80962"/>
                <a:gd name="connsiteX5" fmla="*/ 18193 w 119062"/>
                <a:gd name="connsiteY5" fmla="*/ 0 h 80962"/>
                <a:gd name="connsiteX6" fmla="*/ 0 w 119062"/>
                <a:gd name="connsiteY6" fmla="*/ 1819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" h="80962">
                  <a:moveTo>
                    <a:pt x="0" y="18193"/>
                  </a:moveTo>
                  <a:lnTo>
                    <a:pt x="0" y="80963"/>
                  </a:lnTo>
                  <a:lnTo>
                    <a:pt x="119063" y="80963"/>
                  </a:lnTo>
                  <a:lnTo>
                    <a:pt x="119063" y="18193"/>
                  </a:lnTo>
                  <a:cubicBezTo>
                    <a:pt x="119015" y="8163"/>
                    <a:pt x="110900" y="48"/>
                    <a:pt x="100870" y="0"/>
                  </a:cubicBezTo>
                  <a:lnTo>
                    <a:pt x="18193" y="0"/>
                  </a:lnTo>
                  <a:cubicBezTo>
                    <a:pt x="8163" y="48"/>
                    <a:pt x="52" y="8163"/>
                    <a:pt x="0" y="1819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="" xmlns:a16="http://schemas.microsoft.com/office/drawing/2014/main" id="{8570DB5B-C65D-754D-AD0D-2BF9A304A6E2}"/>
                </a:ext>
              </a:extLst>
            </p:cNvPr>
            <p:cNvSpPr/>
            <p:nvPr/>
          </p:nvSpPr>
          <p:spPr>
            <a:xfrm>
              <a:off x="4857750" y="2777299"/>
              <a:ext cx="118967" cy="80962"/>
            </a:xfrm>
            <a:custGeom>
              <a:avLst/>
              <a:gdLst>
                <a:gd name="connsiteX0" fmla="*/ 0 w 118967"/>
                <a:gd name="connsiteY0" fmla="*/ 18193 h 80962"/>
                <a:gd name="connsiteX1" fmla="*/ 0 w 118967"/>
                <a:gd name="connsiteY1" fmla="*/ 80963 h 80962"/>
                <a:gd name="connsiteX2" fmla="*/ 118967 w 118967"/>
                <a:gd name="connsiteY2" fmla="*/ 80963 h 80962"/>
                <a:gd name="connsiteX3" fmla="*/ 118967 w 118967"/>
                <a:gd name="connsiteY3" fmla="*/ 18193 h 80962"/>
                <a:gd name="connsiteX4" fmla="*/ 100775 w 118967"/>
                <a:gd name="connsiteY4" fmla="*/ 0 h 80962"/>
                <a:gd name="connsiteX5" fmla="*/ 18098 w 118967"/>
                <a:gd name="connsiteY5" fmla="*/ 0 h 80962"/>
                <a:gd name="connsiteX6" fmla="*/ 0 w 118967"/>
                <a:gd name="connsiteY6" fmla="*/ 1819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967" h="80962">
                  <a:moveTo>
                    <a:pt x="0" y="18193"/>
                  </a:moveTo>
                  <a:lnTo>
                    <a:pt x="0" y="80963"/>
                  </a:lnTo>
                  <a:lnTo>
                    <a:pt x="118967" y="80963"/>
                  </a:lnTo>
                  <a:lnTo>
                    <a:pt x="118967" y="18193"/>
                  </a:lnTo>
                  <a:cubicBezTo>
                    <a:pt x="118967" y="8144"/>
                    <a:pt x="110823" y="0"/>
                    <a:pt x="100775" y="0"/>
                  </a:cubicBezTo>
                  <a:lnTo>
                    <a:pt x="18098" y="0"/>
                  </a:lnTo>
                  <a:cubicBezTo>
                    <a:pt x="8087" y="57"/>
                    <a:pt x="0" y="8182"/>
                    <a:pt x="0" y="1819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="" xmlns:a16="http://schemas.microsoft.com/office/drawing/2014/main" id="{66FA9B8B-F455-1E48-A1B2-997C9558A50B}"/>
                </a:ext>
              </a:extLst>
            </p:cNvPr>
            <p:cNvSpPr/>
            <p:nvPr/>
          </p:nvSpPr>
          <p:spPr>
            <a:xfrm>
              <a:off x="4991004" y="2997708"/>
              <a:ext cx="607504" cy="320325"/>
            </a:xfrm>
            <a:custGeom>
              <a:avLst/>
              <a:gdLst>
                <a:gd name="connsiteX0" fmla="*/ 0 w 607504"/>
                <a:gd name="connsiteY0" fmla="*/ 0 h 320325"/>
                <a:gd name="connsiteX1" fmla="*/ 607505 w 607504"/>
                <a:gd name="connsiteY1" fmla="*/ 0 h 320325"/>
                <a:gd name="connsiteX2" fmla="*/ 607505 w 607504"/>
                <a:gd name="connsiteY2" fmla="*/ 320326 h 320325"/>
                <a:gd name="connsiteX3" fmla="*/ 0 w 607504"/>
                <a:gd name="connsiteY3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504" h="320325">
                  <a:moveTo>
                    <a:pt x="0" y="0"/>
                  </a:moveTo>
                  <a:lnTo>
                    <a:pt x="607505" y="0"/>
                  </a:lnTo>
                  <a:lnTo>
                    <a:pt x="607505" y="320326"/>
                  </a:lnTo>
                  <a:lnTo>
                    <a:pt x="0" y="32032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id="{426B9D0E-20A4-3441-A3F2-D9DDBD3F55F3}"/>
                </a:ext>
              </a:extLst>
            </p:cNvPr>
            <p:cNvSpPr/>
            <p:nvPr/>
          </p:nvSpPr>
          <p:spPr>
            <a:xfrm>
              <a:off x="4991004" y="3318033"/>
              <a:ext cx="743616" cy="320420"/>
            </a:xfrm>
            <a:custGeom>
              <a:avLst/>
              <a:gdLst>
                <a:gd name="connsiteX0" fmla="*/ 0 w 743616"/>
                <a:gd name="connsiteY0" fmla="*/ 320421 h 320420"/>
                <a:gd name="connsiteX1" fmla="*/ 743617 w 743616"/>
                <a:gd name="connsiteY1" fmla="*/ 320421 h 320420"/>
                <a:gd name="connsiteX2" fmla="*/ 743617 w 743616"/>
                <a:gd name="connsiteY2" fmla="*/ 0 h 320420"/>
                <a:gd name="connsiteX3" fmla="*/ 607505 w 743616"/>
                <a:gd name="connsiteY3" fmla="*/ 0 h 320420"/>
                <a:gd name="connsiteX4" fmla="*/ 0 w 743616"/>
                <a:gd name="connsiteY4" fmla="*/ 0 h 320420"/>
                <a:gd name="connsiteX5" fmla="*/ 0 w 743616"/>
                <a:gd name="connsiteY5" fmla="*/ 320421 h 3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616" h="320420">
                  <a:moveTo>
                    <a:pt x="0" y="320421"/>
                  </a:moveTo>
                  <a:lnTo>
                    <a:pt x="743617" y="320421"/>
                  </a:lnTo>
                  <a:lnTo>
                    <a:pt x="743617" y="0"/>
                  </a:lnTo>
                  <a:lnTo>
                    <a:pt x="607505" y="0"/>
                  </a:lnTo>
                  <a:lnTo>
                    <a:pt x="0" y="0"/>
                  </a:lnTo>
                  <a:lnTo>
                    <a:pt x="0" y="32042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="" xmlns:a16="http://schemas.microsoft.com/office/drawing/2014/main" id="{957CB5CF-6AE3-4349-9A86-3E53DD882EF5}"/>
                </a:ext>
              </a:extLst>
            </p:cNvPr>
            <p:cNvSpPr/>
            <p:nvPr/>
          </p:nvSpPr>
          <p:spPr>
            <a:xfrm>
              <a:off x="5598509" y="2997708"/>
              <a:ext cx="607504" cy="320325"/>
            </a:xfrm>
            <a:custGeom>
              <a:avLst/>
              <a:gdLst>
                <a:gd name="connsiteX0" fmla="*/ 0 w 607504"/>
                <a:gd name="connsiteY0" fmla="*/ 0 h 320325"/>
                <a:gd name="connsiteX1" fmla="*/ 0 w 607504"/>
                <a:gd name="connsiteY1" fmla="*/ 320326 h 320325"/>
                <a:gd name="connsiteX2" fmla="*/ 136112 w 607504"/>
                <a:gd name="connsiteY2" fmla="*/ 320326 h 320325"/>
                <a:gd name="connsiteX3" fmla="*/ 607504 w 607504"/>
                <a:gd name="connsiteY3" fmla="*/ 320326 h 320325"/>
                <a:gd name="connsiteX4" fmla="*/ 607504 w 607504"/>
                <a:gd name="connsiteY4" fmla="*/ 0 h 320325"/>
                <a:gd name="connsiteX5" fmla="*/ 0 w 607504"/>
                <a:gd name="connsiteY5" fmla="*/ 0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504" h="320325">
                  <a:moveTo>
                    <a:pt x="0" y="0"/>
                  </a:moveTo>
                  <a:lnTo>
                    <a:pt x="0" y="320326"/>
                  </a:lnTo>
                  <a:lnTo>
                    <a:pt x="136112" y="320326"/>
                  </a:lnTo>
                  <a:lnTo>
                    <a:pt x="607504" y="320326"/>
                  </a:lnTo>
                  <a:lnTo>
                    <a:pt x="6075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id="{12A31B4C-2570-C24F-B0E9-AA207738FBB7}"/>
                </a:ext>
              </a:extLst>
            </p:cNvPr>
            <p:cNvSpPr/>
            <p:nvPr/>
          </p:nvSpPr>
          <p:spPr>
            <a:xfrm>
              <a:off x="5734621" y="3318033"/>
              <a:ext cx="743616" cy="320516"/>
            </a:xfrm>
            <a:custGeom>
              <a:avLst/>
              <a:gdLst>
                <a:gd name="connsiteX0" fmla="*/ 743617 w 743616"/>
                <a:gd name="connsiteY0" fmla="*/ 283845 h 320516"/>
                <a:gd name="connsiteX1" fmla="*/ 743617 w 743616"/>
                <a:gd name="connsiteY1" fmla="*/ 0 h 320516"/>
                <a:gd name="connsiteX2" fmla="*/ 0 w 743616"/>
                <a:gd name="connsiteY2" fmla="*/ 0 h 320516"/>
                <a:gd name="connsiteX3" fmla="*/ 0 w 743616"/>
                <a:gd name="connsiteY3" fmla="*/ 320516 h 320516"/>
                <a:gd name="connsiteX4" fmla="*/ 490347 w 743616"/>
                <a:gd name="connsiteY4" fmla="*/ 320516 h 320516"/>
                <a:gd name="connsiteX5" fmla="*/ 743617 w 743616"/>
                <a:gd name="connsiteY5" fmla="*/ 283845 h 3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616" h="320516">
                  <a:moveTo>
                    <a:pt x="743617" y="283845"/>
                  </a:moveTo>
                  <a:lnTo>
                    <a:pt x="743617" y="0"/>
                  </a:lnTo>
                  <a:lnTo>
                    <a:pt x="0" y="0"/>
                  </a:lnTo>
                  <a:lnTo>
                    <a:pt x="0" y="320516"/>
                  </a:lnTo>
                  <a:lnTo>
                    <a:pt x="490347" y="320516"/>
                  </a:lnTo>
                  <a:cubicBezTo>
                    <a:pt x="576091" y="320507"/>
                    <a:pt x="661388" y="308162"/>
                    <a:pt x="743617" y="28384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="" xmlns:a16="http://schemas.microsoft.com/office/drawing/2014/main" id="{D9905EB6-E95D-124C-8F76-220125E1CAD9}"/>
                </a:ext>
              </a:extLst>
            </p:cNvPr>
            <p:cNvSpPr/>
            <p:nvPr/>
          </p:nvSpPr>
          <p:spPr>
            <a:xfrm>
              <a:off x="4458938" y="3853529"/>
              <a:ext cx="3147536" cy="227171"/>
            </a:xfrm>
            <a:custGeom>
              <a:avLst/>
              <a:gdLst>
                <a:gd name="connsiteX0" fmla="*/ 0 w 3147536"/>
                <a:gd name="connsiteY0" fmla="*/ 0 h 227171"/>
                <a:gd name="connsiteX1" fmla="*/ 128397 w 3147536"/>
                <a:gd name="connsiteY1" fmla="*/ 227171 h 227171"/>
                <a:gd name="connsiteX2" fmla="*/ 2925032 w 3147536"/>
                <a:gd name="connsiteY2" fmla="*/ 227171 h 227171"/>
                <a:gd name="connsiteX3" fmla="*/ 3077432 w 3147536"/>
                <a:gd name="connsiteY3" fmla="*/ 134779 h 227171"/>
                <a:gd name="connsiteX4" fmla="*/ 3147536 w 3147536"/>
                <a:gd name="connsiteY4" fmla="*/ 0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7536" h="227171">
                  <a:moveTo>
                    <a:pt x="0" y="0"/>
                  </a:moveTo>
                  <a:lnTo>
                    <a:pt x="128397" y="227171"/>
                  </a:lnTo>
                  <a:lnTo>
                    <a:pt x="2925032" y="227171"/>
                  </a:lnTo>
                  <a:cubicBezTo>
                    <a:pt x="2989107" y="227266"/>
                    <a:pt x="3047886" y="191633"/>
                    <a:pt x="3077432" y="134779"/>
                  </a:cubicBezTo>
                  <a:lnTo>
                    <a:pt x="314753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="" xmlns:a16="http://schemas.microsoft.com/office/drawing/2014/main" id="{99A858AD-8B8B-7B40-A9ED-12058F2E068B}"/>
                </a:ext>
              </a:extLst>
            </p:cNvPr>
            <p:cNvSpPr/>
            <p:nvPr/>
          </p:nvSpPr>
          <p:spPr>
            <a:xfrm>
              <a:off x="4337304" y="3376421"/>
              <a:ext cx="3517487" cy="477202"/>
            </a:xfrm>
            <a:custGeom>
              <a:avLst/>
              <a:gdLst>
                <a:gd name="connsiteX0" fmla="*/ 0 w 3517487"/>
                <a:gd name="connsiteY0" fmla="*/ 262128 h 477202"/>
                <a:gd name="connsiteX1" fmla="*/ 121539 w 3517487"/>
                <a:gd name="connsiteY1" fmla="*/ 477202 h 477202"/>
                <a:gd name="connsiteX2" fmla="*/ 3269075 w 3517487"/>
                <a:gd name="connsiteY2" fmla="*/ 477202 h 477202"/>
                <a:gd name="connsiteX3" fmla="*/ 3517487 w 3517487"/>
                <a:gd name="connsiteY3" fmla="*/ 0 h 477202"/>
                <a:gd name="connsiteX4" fmla="*/ 2520696 w 3517487"/>
                <a:gd name="connsiteY4" fmla="*/ 0 h 477202"/>
                <a:gd name="connsiteX5" fmla="*/ 1887665 w 3517487"/>
                <a:gd name="connsiteY5" fmla="*/ 262128 h 477202"/>
                <a:gd name="connsiteX6" fmla="*/ 0 w 3517487"/>
                <a:gd name="connsiteY6" fmla="*/ 2621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7487" h="477202">
                  <a:moveTo>
                    <a:pt x="0" y="262128"/>
                  </a:moveTo>
                  <a:lnTo>
                    <a:pt x="121539" y="477202"/>
                  </a:lnTo>
                  <a:lnTo>
                    <a:pt x="3269075" y="477202"/>
                  </a:lnTo>
                  <a:lnTo>
                    <a:pt x="3517487" y="0"/>
                  </a:lnTo>
                  <a:lnTo>
                    <a:pt x="2520696" y="0"/>
                  </a:lnTo>
                  <a:cubicBezTo>
                    <a:pt x="2352790" y="167850"/>
                    <a:pt x="2125085" y="262138"/>
                    <a:pt x="1887665" y="262128"/>
                  </a:cubicBezTo>
                  <a:lnTo>
                    <a:pt x="0" y="2621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="" xmlns:a16="http://schemas.microsoft.com/office/drawing/2014/main" id="{BD68F148-38CC-CF4B-ACAF-CCAC4659B8AE}"/>
                </a:ext>
              </a:extLst>
            </p:cNvPr>
            <p:cNvSpPr/>
            <p:nvPr/>
          </p:nvSpPr>
          <p:spPr>
            <a:xfrm>
              <a:off x="4337304" y="3638454"/>
              <a:ext cx="310229" cy="215074"/>
            </a:xfrm>
            <a:custGeom>
              <a:avLst/>
              <a:gdLst>
                <a:gd name="connsiteX0" fmla="*/ 310229 w 310229"/>
                <a:gd name="connsiteY0" fmla="*/ 0 h 215074"/>
                <a:gd name="connsiteX1" fmla="*/ 0 w 310229"/>
                <a:gd name="connsiteY1" fmla="*/ 0 h 215074"/>
                <a:gd name="connsiteX2" fmla="*/ 121539 w 310229"/>
                <a:gd name="connsiteY2" fmla="*/ 215075 h 21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9" h="215074">
                  <a:moveTo>
                    <a:pt x="310229" y="0"/>
                  </a:moveTo>
                  <a:lnTo>
                    <a:pt x="0" y="0"/>
                  </a:lnTo>
                  <a:lnTo>
                    <a:pt x="121539" y="21507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="" xmlns:a16="http://schemas.microsoft.com/office/drawing/2014/main" id="{1AC8817C-A0AA-9544-8A36-7EF97A87A662}"/>
                </a:ext>
              </a:extLst>
            </p:cNvPr>
            <p:cNvSpPr/>
            <p:nvPr/>
          </p:nvSpPr>
          <p:spPr>
            <a:xfrm>
              <a:off x="4458938" y="3376326"/>
              <a:ext cx="3395948" cy="704374"/>
            </a:xfrm>
            <a:custGeom>
              <a:avLst/>
              <a:gdLst>
                <a:gd name="connsiteX0" fmla="*/ 0 w 3395948"/>
                <a:gd name="connsiteY0" fmla="*/ 477203 h 704374"/>
                <a:gd name="connsiteX1" fmla="*/ 128397 w 3395948"/>
                <a:gd name="connsiteY1" fmla="*/ 704374 h 704374"/>
                <a:gd name="connsiteX2" fmla="*/ 2925032 w 3395948"/>
                <a:gd name="connsiteY2" fmla="*/ 704374 h 704374"/>
                <a:gd name="connsiteX3" fmla="*/ 3077432 w 3395948"/>
                <a:gd name="connsiteY3" fmla="*/ 611981 h 704374"/>
                <a:gd name="connsiteX4" fmla="*/ 3147536 w 3395948"/>
                <a:gd name="connsiteY4" fmla="*/ 477203 h 704374"/>
                <a:gd name="connsiteX5" fmla="*/ 3395948 w 3395948"/>
                <a:gd name="connsiteY5" fmla="*/ 0 h 704374"/>
                <a:gd name="connsiteX6" fmla="*/ 2399062 w 3395948"/>
                <a:gd name="connsiteY6" fmla="*/ 0 h 704374"/>
                <a:gd name="connsiteX7" fmla="*/ 1766030 w 3395948"/>
                <a:gd name="connsiteY7" fmla="*/ 262223 h 704374"/>
                <a:gd name="connsiteX8" fmla="*/ 532162 w 3395948"/>
                <a:gd name="connsiteY8" fmla="*/ 262223 h 70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5948" h="704374">
                  <a:moveTo>
                    <a:pt x="0" y="477203"/>
                  </a:moveTo>
                  <a:lnTo>
                    <a:pt x="128397" y="704374"/>
                  </a:lnTo>
                  <a:lnTo>
                    <a:pt x="2925032" y="704374"/>
                  </a:lnTo>
                  <a:cubicBezTo>
                    <a:pt x="2989107" y="704469"/>
                    <a:pt x="3047886" y="668836"/>
                    <a:pt x="3077432" y="611981"/>
                  </a:cubicBezTo>
                  <a:lnTo>
                    <a:pt x="3147536" y="477203"/>
                  </a:lnTo>
                  <a:lnTo>
                    <a:pt x="3395948" y="0"/>
                  </a:lnTo>
                  <a:lnTo>
                    <a:pt x="2399062" y="0"/>
                  </a:lnTo>
                  <a:cubicBezTo>
                    <a:pt x="2231165" y="167888"/>
                    <a:pt x="2003460" y="262204"/>
                    <a:pt x="1766030" y="262223"/>
                  </a:cubicBezTo>
                  <a:lnTo>
                    <a:pt x="532162" y="2622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="" xmlns:a16="http://schemas.microsoft.com/office/drawing/2014/main" id="{9558C4BC-E7D6-9F40-B95B-F6995AC52C74}"/>
                </a:ext>
              </a:extLst>
            </p:cNvPr>
            <p:cNvSpPr/>
            <p:nvPr/>
          </p:nvSpPr>
          <p:spPr>
            <a:xfrm>
              <a:off x="4991004" y="3318033"/>
              <a:ext cx="1487233" cy="283844"/>
            </a:xfrm>
            <a:custGeom>
              <a:avLst/>
              <a:gdLst>
                <a:gd name="connsiteX0" fmla="*/ 0 w 1487233"/>
                <a:gd name="connsiteY0" fmla="*/ 0 h 283844"/>
                <a:gd name="connsiteX1" fmla="*/ 607505 w 1487233"/>
                <a:gd name="connsiteY1" fmla="*/ 0 h 283844"/>
                <a:gd name="connsiteX2" fmla="*/ 743617 w 1487233"/>
                <a:gd name="connsiteY2" fmla="*/ 0 h 283844"/>
                <a:gd name="connsiteX3" fmla="*/ 1215009 w 1487233"/>
                <a:gd name="connsiteY3" fmla="*/ 0 h 283844"/>
                <a:gd name="connsiteX4" fmla="*/ 1487234 w 1487233"/>
                <a:gd name="connsiteY4" fmla="*/ 0 h 283844"/>
                <a:gd name="connsiteX5" fmla="*/ 1487234 w 1487233"/>
                <a:gd name="connsiteY5" fmla="*/ 283845 h 2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233" h="283844">
                  <a:moveTo>
                    <a:pt x="0" y="0"/>
                  </a:moveTo>
                  <a:lnTo>
                    <a:pt x="607505" y="0"/>
                  </a:lnTo>
                  <a:lnTo>
                    <a:pt x="743617" y="0"/>
                  </a:lnTo>
                  <a:lnTo>
                    <a:pt x="1215009" y="0"/>
                  </a:lnTo>
                  <a:lnTo>
                    <a:pt x="1487234" y="0"/>
                  </a:lnTo>
                  <a:lnTo>
                    <a:pt x="1487234" y="2838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="" xmlns:a16="http://schemas.microsoft.com/office/drawing/2014/main" id="{DE7C1646-EF46-1344-974D-0299C8552123}"/>
                </a:ext>
              </a:extLst>
            </p:cNvPr>
            <p:cNvSpPr/>
            <p:nvPr/>
          </p:nvSpPr>
          <p:spPr>
            <a:xfrm>
              <a:off x="4991004" y="2997708"/>
              <a:ext cx="1215008" cy="320325"/>
            </a:xfrm>
            <a:custGeom>
              <a:avLst/>
              <a:gdLst>
                <a:gd name="connsiteX0" fmla="*/ 0 w 1215008"/>
                <a:gd name="connsiteY0" fmla="*/ 0 h 320325"/>
                <a:gd name="connsiteX1" fmla="*/ 607505 w 1215008"/>
                <a:gd name="connsiteY1" fmla="*/ 0 h 320325"/>
                <a:gd name="connsiteX2" fmla="*/ 1215009 w 1215008"/>
                <a:gd name="connsiteY2" fmla="*/ 0 h 320325"/>
                <a:gd name="connsiteX3" fmla="*/ 1215009 w 1215008"/>
                <a:gd name="connsiteY3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008" h="320325">
                  <a:moveTo>
                    <a:pt x="0" y="0"/>
                  </a:moveTo>
                  <a:lnTo>
                    <a:pt x="607505" y="0"/>
                  </a:lnTo>
                  <a:lnTo>
                    <a:pt x="1215009" y="0"/>
                  </a:lnTo>
                  <a:lnTo>
                    <a:pt x="1215009" y="32032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="" xmlns:a16="http://schemas.microsoft.com/office/drawing/2014/main" id="{E6E8DD24-80F0-5742-A1F0-F57BADB062C1}"/>
                </a:ext>
              </a:extLst>
            </p:cNvPr>
            <p:cNvSpPr/>
            <p:nvPr/>
          </p:nvSpPr>
          <p:spPr>
            <a:xfrm>
              <a:off x="5734621" y="3318033"/>
              <a:ext cx="9525" cy="320421"/>
            </a:xfrm>
            <a:custGeom>
              <a:avLst/>
              <a:gdLst>
                <a:gd name="connsiteX0" fmla="*/ 0 w 9525"/>
                <a:gd name="connsiteY0" fmla="*/ 0 h 320421"/>
                <a:gd name="connsiteX1" fmla="*/ 0 w 9525"/>
                <a:gd name="connsiteY1" fmla="*/ 320421 h 32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0421">
                  <a:moveTo>
                    <a:pt x="0" y="0"/>
                  </a:moveTo>
                  <a:lnTo>
                    <a:pt x="0" y="32042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="" xmlns:a16="http://schemas.microsoft.com/office/drawing/2014/main" id="{802CE180-1EB6-6042-A276-3E9811CD1250}"/>
                </a:ext>
              </a:extLst>
            </p:cNvPr>
            <p:cNvSpPr/>
            <p:nvPr/>
          </p:nvSpPr>
          <p:spPr>
            <a:xfrm>
              <a:off x="5598509" y="2997708"/>
              <a:ext cx="9525" cy="320325"/>
            </a:xfrm>
            <a:custGeom>
              <a:avLst/>
              <a:gdLst>
                <a:gd name="connsiteX0" fmla="*/ 0 w 9525"/>
                <a:gd name="connsiteY0" fmla="*/ 0 h 320325"/>
                <a:gd name="connsiteX1" fmla="*/ 0 w 9525"/>
                <a:gd name="connsiteY1" fmla="*/ 320326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0325">
                  <a:moveTo>
                    <a:pt x="0" y="0"/>
                  </a:moveTo>
                  <a:lnTo>
                    <a:pt x="0" y="32032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="" xmlns:a16="http://schemas.microsoft.com/office/drawing/2014/main" id="{7ECFB06C-594B-EE41-9662-4CFF9A6911E4}"/>
                </a:ext>
              </a:extLst>
            </p:cNvPr>
            <p:cNvSpPr/>
            <p:nvPr/>
          </p:nvSpPr>
          <p:spPr>
            <a:xfrm>
              <a:off x="4780502" y="2858262"/>
              <a:ext cx="77533" cy="9525"/>
            </a:xfrm>
            <a:custGeom>
              <a:avLst/>
              <a:gdLst>
                <a:gd name="connsiteX0" fmla="*/ 0 w 77533"/>
                <a:gd name="connsiteY0" fmla="*/ 0 h 9525"/>
                <a:gd name="connsiteX1" fmla="*/ 77533 w 7753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533" h="9525">
                  <a:moveTo>
                    <a:pt x="0" y="0"/>
                  </a:moveTo>
                  <a:lnTo>
                    <a:pt x="7753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="" xmlns:a16="http://schemas.microsoft.com/office/drawing/2014/main" id="{35087D7D-ED2F-F943-B331-9E89AA4918CB}"/>
                </a:ext>
              </a:extLst>
            </p:cNvPr>
            <p:cNvSpPr/>
            <p:nvPr/>
          </p:nvSpPr>
          <p:spPr>
            <a:xfrm>
              <a:off x="4604289" y="2858262"/>
              <a:ext cx="429863" cy="780192"/>
            </a:xfrm>
            <a:custGeom>
              <a:avLst/>
              <a:gdLst>
                <a:gd name="connsiteX0" fmla="*/ 372713 w 429863"/>
                <a:gd name="connsiteY0" fmla="*/ 0 h 780192"/>
                <a:gd name="connsiteX1" fmla="*/ 429863 w 429863"/>
                <a:gd name="connsiteY1" fmla="*/ 0 h 780192"/>
                <a:gd name="connsiteX2" fmla="*/ 386715 w 429863"/>
                <a:gd name="connsiteY2" fmla="*/ 139446 h 780192"/>
                <a:gd name="connsiteX3" fmla="*/ 386715 w 429863"/>
                <a:gd name="connsiteY3" fmla="*/ 459772 h 780192"/>
                <a:gd name="connsiteX4" fmla="*/ 386715 w 429863"/>
                <a:gd name="connsiteY4" fmla="*/ 780193 h 780192"/>
                <a:gd name="connsiteX5" fmla="*/ 43244 w 429863"/>
                <a:gd name="connsiteY5" fmla="*/ 780193 h 780192"/>
                <a:gd name="connsiteX6" fmla="*/ 43244 w 429863"/>
                <a:gd name="connsiteY6" fmla="*/ 139446 h 780192"/>
                <a:gd name="connsiteX7" fmla="*/ 0 w 429863"/>
                <a:gd name="connsiteY7" fmla="*/ 0 h 780192"/>
                <a:gd name="connsiteX8" fmla="*/ 57150 w 429863"/>
                <a:gd name="connsiteY8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63" h="780192">
                  <a:moveTo>
                    <a:pt x="372713" y="0"/>
                  </a:moveTo>
                  <a:lnTo>
                    <a:pt x="429863" y="0"/>
                  </a:lnTo>
                  <a:lnTo>
                    <a:pt x="386715" y="139446"/>
                  </a:lnTo>
                  <a:lnTo>
                    <a:pt x="386715" y="459772"/>
                  </a:lnTo>
                  <a:lnTo>
                    <a:pt x="386715" y="780193"/>
                  </a:lnTo>
                  <a:lnTo>
                    <a:pt x="43244" y="780193"/>
                  </a:lnTo>
                  <a:lnTo>
                    <a:pt x="43244" y="139446"/>
                  </a:ln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="" xmlns:a16="http://schemas.microsoft.com/office/drawing/2014/main" id="{6C5C9CD2-4455-E545-BCB5-E3298A4CB6FB}"/>
                </a:ext>
              </a:extLst>
            </p:cNvPr>
            <p:cNvSpPr/>
            <p:nvPr/>
          </p:nvSpPr>
          <p:spPr>
            <a:xfrm>
              <a:off x="4857750" y="2777299"/>
              <a:ext cx="118967" cy="80962"/>
            </a:xfrm>
            <a:custGeom>
              <a:avLst/>
              <a:gdLst>
                <a:gd name="connsiteX0" fmla="*/ 0 w 118967"/>
                <a:gd name="connsiteY0" fmla="*/ 80963 h 80962"/>
                <a:gd name="connsiteX1" fmla="*/ 0 w 118967"/>
                <a:gd name="connsiteY1" fmla="*/ 18193 h 80962"/>
                <a:gd name="connsiteX2" fmla="*/ 18098 w 118967"/>
                <a:gd name="connsiteY2" fmla="*/ 0 h 80962"/>
                <a:gd name="connsiteX3" fmla="*/ 100775 w 118967"/>
                <a:gd name="connsiteY3" fmla="*/ 0 h 80962"/>
                <a:gd name="connsiteX4" fmla="*/ 118967 w 118967"/>
                <a:gd name="connsiteY4" fmla="*/ 18193 h 80962"/>
                <a:gd name="connsiteX5" fmla="*/ 118967 w 118967"/>
                <a:gd name="connsiteY5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7" h="80962">
                  <a:moveTo>
                    <a:pt x="0" y="80963"/>
                  </a:moveTo>
                  <a:lnTo>
                    <a:pt x="0" y="18193"/>
                  </a:lnTo>
                  <a:cubicBezTo>
                    <a:pt x="0" y="8182"/>
                    <a:pt x="8087" y="57"/>
                    <a:pt x="18098" y="0"/>
                  </a:cubicBezTo>
                  <a:lnTo>
                    <a:pt x="100775" y="0"/>
                  </a:lnTo>
                  <a:cubicBezTo>
                    <a:pt x="110823" y="0"/>
                    <a:pt x="118967" y="8144"/>
                    <a:pt x="118967" y="18193"/>
                  </a:cubicBezTo>
                  <a:lnTo>
                    <a:pt x="118967" y="809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="" xmlns:a16="http://schemas.microsoft.com/office/drawing/2014/main" id="{A23383D1-4A01-6740-921D-50565D448F91}"/>
                </a:ext>
              </a:extLst>
            </p:cNvPr>
            <p:cNvSpPr/>
            <p:nvPr/>
          </p:nvSpPr>
          <p:spPr>
            <a:xfrm>
              <a:off x="4661439" y="2777299"/>
              <a:ext cx="119253" cy="80962"/>
            </a:xfrm>
            <a:custGeom>
              <a:avLst/>
              <a:gdLst>
                <a:gd name="connsiteX0" fmla="*/ 0 w 119253"/>
                <a:gd name="connsiteY0" fmla="*/ 80963 h 80962"/>
                <a:gd name="connsiteX1" fmla="*/ 0 w 119253"/>
                <a:gd name="connsiteY1" fmla="*/ 18193 h 80962"/>
                <a:gd name="connsiteX2" fmla="*/ 18193 w 119253"/>
                <a:gd name="connsiteY2" fmla="*/ 0 h 80962"/>
                <a:gd name="connsiteX3" fmla="*/ 101060 w 119253"/>
                <a:gd name="connsiteY3" fmla="*/ 0 h 80962"/>
                <a:gd name="connsiteX4" fmla="*/ 119253 w 119253"/>
                <a:gd name="connsiteY4" fmla="*/ 18193 h 80962"/>
                <a:gd name="connsiteX5" fmla="*/ 119253 w 119253"/>
                <a:gd name="connsiteY5" fmla="*/ 80963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53" h="80962">
                  <a:moveTo>
                    <a:pt x="0" y="80963"/>
                  </a:moveTo>
                  <a:lnTo>
                    <a:pt x="0" y="18193"/>
                  </a:lnTo>
                  <a:cubicBezTo>
                    <a:pt x="52" y="8163"/>
                    <a:pt x="8163" y="48"/>
                    <a:pt x="18193" y="0"/>
                  </a:cubicBezTo>
                  <a:lnTo>
                    <a:pt x="101060" y="0"/>
                  </a:lnTo>
                  <a:cubicBezTo>
                    <a:pt x="111090" y="48"/>
                    <a:pt x="119205" y="8163"/>
                    <a:pt x="119253" y="18193"/>
                  </a:cubicBezTo>
                  <a:lnTo>
                    <a:pt x="119253" y="809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="" xmlns:a16="http://schemas.microsoft.com/office/drawing/2014/main" id="{98F7082E-4D2A-5C41-ABB8-9C0A5B17E403}"/>
                </a:ext>
              </a:extLst>
            </p:cNvPr>
            <p:cNvSpPr/>
            <p:nvPr/>
          </p:nvSpPr>
          <p:spPr>
            <a:xfrm>
              <a:off x="4458843" y="3853529"/>
              <a:ext cx="95" cy="9525"/>
            </a:xfrm>
            <a:custGeom>
              <a:avLst/>
              <a:gdLst>
                <a:gd name="connsiteX0" fmla="*/ 95 w 95"/>
                <a:gd name="connsiteY0" fmla="*/ 0 h 9525"/>
                <a:gd name="connsiteX1" fmla="*/ 0 w 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" h="9525">
                  <a:moveTo>
                    <a:pt x="95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="" xmlns:a16="http://schemas.microsoft.com/office/drawing/2014/main" id="{FF447000-45A6-C346-9903-583EFC5AB44C}"/>
                </a:ext>
              </a:extLst>
            </p:cNvPr>
            <p:cNvSpPr/>
            <p:nvPr/>
          </p:nvSpPr>
          <p:spPr>
            <a:xfrm>
              <a:off x="4458938" y="3853529"/>
              <a:ext cx="3147441" cy="9525"/>
            </a:xfrm>
            <a:custGeom>
              <a:avLst/>
              <a:gdLst>
                <a:gd name="connsiteX0" fmla="*/ 3147441 w 3147441"/>
                <a:gd name="connsiteY0" fmla="*/ 0 h 9525"/>
                <a:gd name="connsiteX1" fmla="*/ 0 w 31474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7441" h="9525">
                  <a:moveTo>
                    <a:pt x="314744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="" xmlns:a16="http://schemas.microsoft.com/office/drawing/2014/main" id="{973342FE-7D0C-1A48-A825-C1BA1DF3E573}"/>
                </a:ext>
              </a:extLst>
            </p:cNvPr>
            <p:cNvSpPr/>
            <p:nvPr/>
          </p:nvSpPr>
          <p:spPr>
            <a:xfrm>
              <a:off x="6101048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="" xmlns:a16="http://schemas.microsoft.com/office/drawing/2014/main" id="{B99DF13F-FF85-284A-97E9-AAF4F51DA041}"/>
                </a:ext>
              </a:extLst>
            </p:cNvPr>
            <p:cNvSpPr/>
            <p:nvPr/>
          </p:nvSpPr>
          <p:spPr>
            <a:xfrm>
              <a:off x="5971413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="" xmlns:a16="http://schemas.microsoft.com/office/drawing/2014/main" id="{9104C12E-C18B-A648-A8E2-E2499859295A}"/>
                </a:ext>
              </a:extLst>
            </p:cNvPr>
            <p:cNvSpPr/>
            <p:nvPr/>
          </p:nvSpPr>
          <p:spPr>
            <a:xfrm>
              <a:off x="5841777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="" xmlns:a16="http://schemas.microsoft.com/office/drawing/2014/main" id="{261C688D-8D6A-824F-9A99-1D32FD3F9B95}"/>
                </a:ext>
              </a:extLst>
            </p:cNvPr>
            <p:cNvSpPr/>
            <p:nvPr/>
          </p:nvSpPr>
          <p:spPr>
            <a:xfrm>
              <a:off x="5712142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="" xmlns:a16="http://schemas.microsoft.com/office/drawing/2014/main" id="{6BC4AB1D-0F68-9B41-9BDB-1AD3F1B4D076}"/>
                </a:ext>
              </a:extLst>
            </p:cNvPr>
            <p:cNvSpPr/>
            <p:nvPr/>
          </p:nvSpPr>
          <p:spPr>
            <a:xfrm>
              <a:off x="5490114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="" xmlns:a16="http://schemas.microsoft.com/office/drawing/2014/main" id="{2D0A8B4B-200C-0848-9F00-3533B38F8FC8}"/>
                </a:ext>
              </a:extLst>
            </p:cNvPr>
            <p:cNvSpPr/>
            <p:nvPr/>
          </p:nvSpPr>
          <p:spPr>
            <a:xfrm>
              <a:off x="5360384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="" xmlns:a16="http://schemas.microsoft.com/office/drawing/2014/main" id="{E87B3195-E564-4F41-8704-5BBAB03A5AB6}"/>
                </a:ext>
              </a:extLst>
            </p:cNvPr>
            <p:cNvSpPr/>
            <p:nvPr/>
          </p:nvSpPr>
          <p:spPr>
            <a:xfrm>
              <a:off x="5230749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="" xmlns:a16="http://schemas.microsoft.com/office/drawing/2014/main" id="{46522037-90CC-6443-9EED-F2E930E9E449}"/>
                </a:ext>
              </a:extLst>
            </p:cNvPr>
            <p:cNvSpPr/>
            <p:nvPr/>
          </p:nvSpPr>
          <p:spPr>
            <a:xfrm>
              <a:off x="5101113" y="3071717"/>
              <a:ext cx="9525" cy="172307"/>
            </a:xfrm>
            <a:custGeom>
              <a:avLst/>
              <a:gdLst>
                <a:gd name="connsiteX0" fmla="*/ 0 w 9525"/>
                <a:gd name="connsiteY0" fmla="*/ 0 h 172307"/>
                <a:gd name="connsiteX1" fmla="*/ 0 w 9525"/>
                <a:gd name="connsiteY1" fmla="*/ 172307 h 1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307">
                  <a:moveTo>
                    <a:pt x="0" y="0"/>
                  </a:moveTo>
                  <a:lnTo>
                    <a:pt x="0" y="172307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="" xmlns:a16="http://schemas.microsoft.com/office/drawing/2014/main" id="{735BED81-63A3-CC4F-BC08-FBA6D358FB98}"/>
                </a:ext>
              </a:extLst>
            </p:cNvPr>
            <p:cNvSpPr/>
            <p:nvPr/>
          </p:nvSpPr>
          <p:spPr>
            <a:xfrm>
              <a:off x="549011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="" xmlns:a16="http://schemas.microsoft.com/office/drawing/2014/main" id="{6F5F970A-46FB-4645-9C6E-0E1989ADD0C0}"/>
                </a:ext>
              </a:extLst>
            </p:cNvPr>
            <p:cNvSpPr/>
            <p:nvPr/>
          </p:nvSpPr>
          <p:spPr>
            <a:xfrm>
              <a:off x="5619750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="" xmlns:a16="http://schemas.microsoft.com/office/drawing/2014/main" id="{B115831D-255E-ED4D-AEEF-69811B1A1FB2}"/>
                </a:ext>
              </a:extLst>
            </p:cNvPr>
            <p:cNvSpPr/>
            <p:nvPr/>
          </p:nvSpPr>
          <p:spPr>
            <a:xfrm>
              <a:off x="536038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="" xmlns:a16="http://schemas.microsoft.com/office/drawing/2014/main" id="{6BBB2626-B188-734B-B9B8-A410B705CE08}"/>
                </a:ext>
              </a:extLst>
            </p:cNvPr>
            <p:cNvSpPr/>
            <p:nvPr/>
          </p:nvSpPr>
          <p:spPr>
            <a:xfrm>
              <a:off x="5230749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="" xmlns:a16="http://schemas.microsoft.com/office/drawing/2014/main" id="{E740E3D3-B5CD-2E43-B745-A5831B20DFED}"/>
                </a:ext>
              </a:extLst>
            </p:cNvPr>
            <p:cNvSpPr/>
            <p:nvPr/>
          </p:nvSpPr>
          <p:spPr>
            <a:xfrm>
              <a:off x="5101113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="" xmlns:a16="http://schemas.microsoft.com/office/drawing/2014/main" id="{F13948A3-C18F-1A42-9C0B-2024E31D6CFB}"/>
                </a:ext>
              </a:extLst>
            </p:cNvPr>
            <p:cNvSpPr/>
            <p:nvPr/>
          </p:nvSpPr>
          <p:spPr>
            <a:xfrm>
              <a:off x="6230778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="" xmlns:a16="http://schemas.microsoft.com/office/drawing/2014/main" id="{093C6D21-7DA5-D344-84FA-341E2C187F82}"/>
                </a:ext>
              </a:extLst>
            </p:cNvPr>
            <p:cNvSpPr/>
            <p:nvPr/>
          </p:nvSpPr>
          <p:spPr>
            <a:xfrm>
              <a:off x="6360414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="" xmlns:a16="http://schemas.microsoft.com/office/drawing/2014/main" id="{197FF4E4-091D-DC4D-9D89-6C05B18B27B6}"/>
                </a:ext>
              </a:extLst>
            </p:cNvPr>
            <p:cNvSpPr/>
            <p:nvPr/>
          </p:nvSpPr>
          <p:spPr>
            <a:xfrm>
              <a:off x="6101048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="" xmlns:a16="http://schemas.microsoft.com/office/drawing/2014/main" id="{5914988D-CD68-2B44-B3BF-383B9B4C1894}"/>
                </a:ext>
              </a:extLst>
            </p:cNvPr>
            <p:cNvSpPr/>
            <p:nvPr/>
          </p:nvSpPr>
          <p:spPr>
            <a:xfrm>
              <a:off x="5971413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="" xmlns:a16="http://schemas.microsoft.com/office/drawing/2014/main" id="{DAE40CDC-C6A6-2D41-9ADE-2F60422B7C39}"/>
                </a:ext>
              </a:extLst>
            </p:cNvPr>
            <p:cNvSpPr/>
            <p:nvPr/>
          </p:nvSpPr>
          <p:spPr>
            <a:xfrm>
              <a:off x="5841777" y="3402806"/>
              <a:ext cx="9525" cy="172211"/>
            </a:xfrm>
            <a:custGeom>
              <a:avLst/>
              <a:gdLst>
                <a:gd name="connsiteX0" fmla="*/ 0 w 9525"/>
                <a:gd name="connsiteY0" fmla="*/ 0 h 172211"/>
                <a:gd name="connsiteX1" fmla="*/ 0 w 9525"/>
                <a:gd name="connsiteY1" fmla="*/ 172212 h 17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2211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86" name="Рисунок 237">
            <a:extLst>
              <a:ext uri="{FF2B5EF4-FFF2-40B4-BE49-F238E27FC236}">
                <a16:creationId xmlns="" xmlns:a16="http://schemas.microsoft.com/office/drawing/2014/main" id="{ABB00BDA-F727-A44A-9FD1-F37166D80336}"/>
              </a:ext>
            </a:extLst>
          </p:cNvPr>
          <p:cNvGrpSpPr/>
          <p:nvPr/>
        </p:nvGrpSpPr>
        <p:grpSpPr>
          <a:xfrm>
            <a:off x="1274699" y="2861087"/>
            <a:ext cx="698717" cy="393107"/>
            <a:chOff x="4683537" y="2634329"/>
            <a:chExt cx="2825020" cy="1589388"/>
          </a:xfrm>
        </p:grpSpPr>
        <p:sp>
          <p:nvSpPr>
            <p:cNvPr id="87" name="Полилиния 86">
              <a:extLst>
                <a:ext uri="{FF2B5EF4-FFF2-40B4-BE49-F238E27FC236}">
                  <a16:creationId xmlns="" xmlns:a16="http://schemas.microsoft.com/office/drawing/2014/main" id="{6FBB9A69-C198-AD43-80E1-4CBEC8155AC4}"/>
                </a:ext>
              </a:extLst>
            </p:cNvPr>
            <p:cNvSpPr/>
            <p:nvPr/>
          </p:nvSpPr>
          <p:spPr>
            <a:xfrm>
              <a:off x="5342572" y="3852767"/>
              <a:ext cx="1278255" cy="164401"/>
            </a:xfrm>
            <a:custGeom>
              <a:avLst/>
              <a:gdLst>
                <a:gd name="connsiteX0" fmla="*/ 1278255 w 1278255"/>
                <a:gd name="connsiteY0" fmla="*/ 0 h 164401"/>
                <a:gd name="connsiteX1" fmla="*/ 1278255 w 1278255"/>
                <a:gd name="connsiteY1" fmla="*/ 164402 h 164401"/>
                <a:gd name="connsiteX2" fmla="*/ 17621 w 1278255"/>
                <a:gd name="connsiteY2" fmla="*/ 164402 h 164401"/>
                <a:gd name="connsiteX3" fmla="*/ 23622 w 1278255"/>
                <a:gd name="connsiteY3" fmla="*/ 108776 h 164401"/>
                <a:gd name="connsiteX4" fmla="*/ 0 w 1278255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255" h="164401">
                  <a:moveTo>
                    <a:pt x="1278255" y="0"/>
                  </a:moveTo>
                  <a:lnTo>
                    <a:pt x="1278255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="" xmlns:a16="http://schemas.microsoft.com/office/drawing/2014/main" id="{93F8832C-6DB7-3843-BCB1-4384A4C022FC}"/>
                </a:ext>
              </a:extLst>
            </p:cNvPr>
            <p:cNvSpPr/>
            <p:nvPr/>
          </p:nvSpPr>
          <p:spPr>
            <a:xfrm>
              <a:off x="6620827" y="2940462"/>
              <a:ext cx="887729" cy="912304"/>
            </a:xfrm>
            <a:custGeom>
              <a:avLst/>
              <a:gdLst>
                <a:gd name="connsiteX0" fmla="*/ 887730 w 887729"/>
                <a:gd name="connsiteY0" fmla="*/ 566737 h 912304"/>
                <a:gd name="connsiteX1" fmla="*/ 887730 w 887729"/>
                <a:gd name="connsiteY1" fmla="*/ 912304 h 912304"/>
                <a:gd name="connsiteX2" fmla="*/ 654082 w 887729"/>
                <a:gd name="connsiteY2" fmla="*/ 912304 h 912304"/>
                <a:gd name="connsiteX3" fmla="*/ 306943 w 887729"/>
                <a:gd name="connsiteY3" fmla="*/ 782622 h 912304"/>
                <a:gd name="connsiteX4" fmla="*/ 177260 w 887729"/>
                <a:gd name="connsiteY4" fmla="*/ 912304 h 912304"/>
                <a:gd name="connsiteX5" fmla="*/ 0 w 887729"/>
                <a:gd name="connsiteY5" fmla="*/ 912304 h 912304"/>
                <a:gd name="connsiteX6" fmla="*/ 0 w 887729"/>
                <a:gd name="connsiteY6" fmla="*/ 0 h 912304"/>
                <a:gd name="connsiteX7" fmla="*/ 401669 w 887729"/>
                <a:gd name="connsiteY7" fmla="*/ 0 h 912304"/>
                <a:gd name="connsiteX8" fmla="*/ 493586 w 887729"/>
                <a:gd name="connsiteY8" fmla="*/ 45720 h 912304"/>
                <a:gd name="connsiteX9" fmla="*/ 587026 w 887729"/>
                <a:gd name="connsiteY9" fmla="*/ 169545 h 912304"/>
                <a:gd name="connsiteX10" fmla="*/ 212598 w 887729"/>
                <a:gd name="connsiteY10" fmla="*/ 169545 h 912304"/>
                <a:gd name="connsiteX11" fmla="*/ 153638 w 887729"/>
                <a:gd name="connsiteY11" fmla="*/ 228505 h 912304"/>
                <a:gd name="connsiteX12" fmla="*/ 153638 w 887729"/>
                <a:gd name="connsiteY12" fmla="*/ 434626 h 912304"/>
                <a:gd name="connsiteX13" fmla="*/ 212598 w 887729"/>
                <a:gd name="connsiteY13" fmla="*/ 493585 h 912304"/>
                <a:gd name="connsiteX14" fmla="*/ 832199 w 887729"/>
                <a:gd name="connsiteY14" fmla="*/ 493585 h 9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729" h="912304">
                  <a:moveTo>
                    <a:pt x="887730" y="566737"/>
                  </a:moveTo>
                  <a:lnTo>
                    <a:pt x="887730" y="912304"/>
                  </a:lnTo>
                  <a:lnTo>
                    <a:pt x="654082" y="912304"/>
                  </a:lnTo>
                  <a:cubicBezTo>
                    <a:pt x="594036" y="780631"/>
                    <a:pt x="438617" y="722576"/>
                    <a:pt x="306943" y="782622"/>
                  </a:cubicBezTo>
                  <a:cubicBezTo>
                    <a:pt x="249507" y="808815"/>
                    <a:pt x="203454" y="854869"/>
                    <a:pt x="177260" y="912304"/>
                  </a:cubicBezTo>
                  <a:lnTo>
                    <a:pt x="0" y="912304"/>
                  </a:lnTo>
                  <a:lnTo>
                    <a:pt x="0" y="0"/>
                  </a:lnTo>
                  <a:lnTo>
                    <a:pt x="401669" y="0"/>
                  </a:lnTo>
                  <a:cubicBezTo>
                    <a:pt x="437779" y="-19"/>
                    <a:pt x="471811" y="16907"/>
                    <a:pt x="493586" y="45720"/>
                  </a:cubicBezTo>
                  <a:lnTo>
                    <a:pt x="587026" y="169545"/>
                  </a:lnTo>
                  <a:lnTo>
                    <a:pt x="212598" y="169545"/>
                  </a:lnTo>
                  <a:cubicBezTo>
                    <a:pt x="180032" y="169545"/>
                    <a:pt x="153638" y="195939"/>
                    <a:pt x="153638" y="228505"/>
                  </a:cubicBezTo>
                  <a:lnTo>
                    <a:pt x="153638" y="434626"/>
                  </a:lnTo>
                  <a:cubicBezTo>
                    <a:pt x="153638" y="467192"/>
                    <a:pt x="180032" y="493585"/>
                    <a:pt x="212598" y="493585"/>
                  </a:cubicBezTo>
                  <a:lnTo>
                    <a:pt x="832199" y="49358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="" xmlns:a16="http://schemas.microsoft.com/office/drawing/2014/main" id="{168430CC-9A05-4E44-BCA6-FE96FB8B086C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="" xmlns:a16="http://schemas.microsoft.com/office/drawing/2014/main" id="{D48175E9-6308-4248-A882-9512D396D19E}"/>
                </a:ext>
              </a:extLst>
            </p:cNvPr>
            <p:cNvSpPr/>
            <p:nvPr/>
          </p:nvSpPr>
          <p:spPr>
            <a:xfrm>
              <a:off x="6774368" y="3692440"/>
              <a:ext cx="524163" cy="531056"/>
            </a:xfrm>
            <a:custGeom>
              <a:avLst/>
              <a:gdLst>
                <a:gd name="connsiteX0" fmla="*/ 524163 w 524163"/>
                <a:gd name="connsiteY0" fmla="*/ 269102 h 531056"/>
                <a:gd name="connsiteX1" fmla="*/ 518162 w 524163"/>
                <a:gd name="connsiteY1" fmla="*/ 324728 h 531056"/>
                <a:gd name="connsiteX2" fmla="*/ 206370 w 524163"/>
                <a:gd name="connsiteY2" fmla="*/ 525001 h 531056"/>
                <a:gd name="connsiteX3" fmla="*/ 6098 w 524163"/>
                <a:gd name="connsiteY3" fmla="*/ 324728 h 531056"/>
                <a:gd name="connsiteX4" fmla="*/ 97 w 524163"/>
                <a:gd name="connsiteY4" fmla="*/ 269102 h 531056"/>
                <a:gd name="connsiteX5" fmla="*/ 254967 w 524163"/>
                <a:gd name="connsiteY5" fmla="*/ 97 h 531056"/>
                <a:gd name="connsiteX6" fmla="*/ 523972 w 524163"/>
                <a:gd name="connsiteY6" fmla="*/ 254976 h 531056"/>
                <a:gd name="connsiteX7" fmla="*/ 523972 w 524163"/>
                <a:gd name="connsiteY7" fmla="*/ 269102 h 531056"/>
                <a:gd name="connsiteX8" fmla="*/ 419388 w 524163"/>
                <a:gd name="connsiteY8" fmla="*/ 269102 h 531056"/>
                <a:gd name="connsiteX9" fmla="*/ 261844 w 524163"/>
                <a:gd name="connsiteY9" fmla="*/ 111558 h 531056"/>
                <a:gd name="connsiteX10" fmla="*/ 104301 w 524163"/>
                <a:gd name="connsiteY10" fmla="*/ 269102 h 531056"/>
                <a:gd name="connsiteX11" fmla="*/ 261844 w 524163"/>
                <a:gd name="connsiteY11" fmla="*/ 426646 h 531056"/>
                <a:gd name="connsiteX12" fmla="*/ 419673 w 524163"/>
                <a:gd name="connsiteY12" fmla="*/ 269578 h 531056"/>
                <a:gd name="connsiteX13" fmla="*/ 419673 w 524163"/>
                <a:gd name="connsiteY13" fmla="*/ 269102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3" h="531056">
                  <a:moveTo>
                    <a:pt x="524163" y="269102"/>
                  </a:moveTo>
                  <a:cubicBezTo>
                    <a:pt x="524210" y="287809"/>
                    <a:pt x="522191" y="306459"/>
                    <a:pt x="518162" y="324728"/>
                  </a:cubicBezTo>
                  <a:cubicBezTo>
                    <a:pt x="487368" y="466127"/>
                    <a:pt x="347779" y="555795"/>
                    <a:pt x="206370" y="525001"/>
                  </a:cubicBezTo>
                  <a:cubicBezTo>
                    <a:pt x="106177" y="503188"/>
                    <a:pt x="27920" y="424922"/>
                    <a:pt x="6098" y="324728"/>
                  </a:cubicBezTo>
                  <a:cubicBezTo>
                    <a:pt x="2069" y="306459"/>
                    <a:pt x="50" y="287809"/>
                    <a:pt x="97" y="269102"/>
                  </a:cubicBezTo>
                  <a:cubicBezTo>
                    <a:pt x="-3808" y="124436"/>
                    <a:pt x="110301" y="4002"/>
                    <a:pt x="254967" y="97"/>
                  </a:cubicBezTo>
                  <a:cubicBezTo>
                    <a:pt x="399633" y="-3799"/>
                    <a:pt x="520067" y="110311"/>
                    <a:pt x="523972" y="254976"/>
                  </a:cubicBezTo>
                  <a:cubicBezTo>
                    <a:pt x="524096" y="259682"/>
                    <a:pt x="524096" y="264396"/>
                    <a:pt x="523972" y="269102"/>
                  </a:cubicBezTo>
                  <a:close/>
                  <a:moveTo>
                    <a:pt x="419388" y="269102"/>
                  </a:moveTo>
                  <a:cubicBezTo>
                    <a:pt x="419388" y="182091"/>
                    <a:pt x="348855" y="111558"/>
                    <a:pt x="261844" y="111558"/>
                  </a:cubicBezTo>
                  <a:cubicBezTo>
                    <a:pt x="174833" y="111558"/>
                    <a:pt x="104301" y="182091"/>
                    <a:pt x="104301" y="269102"/>
                  </a:cubicBezTo>
                  <a:cubicBezTo>
                    <a:pt x="104301" y="356113"/>
                    <a:pt x="174833" y="426646"/>
                    <a:pt x="261844" y="426646"/>
                  </a:cubicBezTo>
                  <a:cubicBezTo>
                    <a:pt x="348798" y="426855"/>
                    <a:pt x="419464" y="356532"/>
                    <a:pt x="419673" y="269578"/>
                  </a:cubicBezTo>
                  <a:cubicBezTo>
                    <a:pt x="419673" y="269416"/>
                    <a:pt x="419673" y="269264"/>
                    <a:pt x="419673" y="269102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="" xmlns:a16="http://schemas.microsoft.com/office/drawing/2014/main" id="{B1E75D40-F5A5-E24A-A268-B42E00B640C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  <a:gd name="connsiteX8" fmla="*/ 419577 w 524162"/>
                <a:gd name="connsiteY8" fmla="*/ 261947 h 524122"/>
                <a:gd name="connsiteX9" fmla="*/ 262034 w 524162"/>
                <a:gd name="connsiteY9" fmla="*/ 104404 h 524122"/>
                <a:gd name="connsiteX10" fmla="*/ 104490 w 524162"/>
                <a:gd name="connsiteY10" fmla="*/ 261947 h 524122"/>
                <a:gd name="connsiteX11" fmla="*/ 262034 w 524162"/>
                <a:gd name="connsiteY11" fmla="*/ 419491 h 524122"/>
                <a:gd name="connsiteX12" fmla="*/ 419577 w 524162"/>
                <a:gd name="connsiteY12" fmla="*/ 262138 h 524122"/>
                <a:gd name="connsiteX13" fmla="*/ 419577 w 524162"/>
                <a:gd name="connsiteY13" fmla="*/ 261947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  <a:moveTo>
                    <a:pt x="419577" y="261947"/>
                  </a:moveTo>
                  <a:cubicBezTo>
                    <a:pt x="419577" y="174936"/>
                    <a:pt x="349044" y="104404"/>
                    <a:pt x="262034" y="104404"/>
                  </a:cubicBezTo>
                  <a:cubicBezTo>
                    <a:pt x="175023" y="104404"/>
                    <a:pt x="104490" y="174936"/>
                    <a:pt x="104490" y="261947"/>
                  </a:cubicBezTo>
                  <a:cubicBezTo>
                    <a:pt x="104490" y="348958"/>
                    <a:pt x="175023" y="419491"/>
                    <a:pt x="262034" y="419491"/>
                  </a:cubicBezTo>
                  <a:cubicBezTo>
                    <a:pt x="348987" y="419548"/>
                    <a:pt x="419520" y="349091"/>
                    <a:pt x="419577" y="262138"/>
                  </a:cubicBezTo>
                  <a:cubicBezTo>
                    <a:pt x="419577" y="262071"/>
                    <a:pt x="419577" y="262014"/>
                    <a:pt x="419577" y="261947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="" xmlns:a16="http://schemas.microsoft.com/office/drawing/2014/main" id="{84BE67B9-2DBF-2342-A2B0-9858DD4F951C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="" xmlns:a16="http://schemas.microsoft.com/office/drawing/2014/main" id="{2C0B0624-497C-1840-8414-44AEAADAFD8B}"/>
                </a:ext>
              </a:extLst>
            </p:cNvPr>
            <p:cNvSpPr/>
            <p:nvPr/>
          </p:nvSpPr>
          <p:spPr>
            <a:xfrm>
              <a:off x="4683537" y="2774727"/>
              <a:ext cx="1937289" cy="1078039"/>
            </a:xfrm>
            <a:custGeom>
              <a:avLst/>
              <a:gdLst>
                <a:gd name="connsiteX0" fmla="*/ 1937290 w 1937289"/>
                <a:gd name="connsiteY0" fmla="*/ 165735 h 1078039"/>
                <a:gd name="connsiteX1" fmla="*/ 1937290 w 1937289"/>
                <a:gd name="connsiteY1" fmla="*/ 1078039 h 1078039"/>
                <a:gd name="connsiteX2" fmla="*/ 659035 w 1937289"/>
                <a:gd name="connsiteY2" fmla="*/ 1078039 h 1078039"/>
                <a:gd name="connsiteX3" fmla="*/ 311725 w 1937289"/>
                <a:gd name="connsiteY3" fmla="*/ 948433 h 1078039"/>
                <a:gd name="connsiteX4" fmla="*/ 182118 w 1937289"/>
                <a:gd name="connsiteY4" fmla="*/ 1078039 h 1078039"/>
                <a:gd name="connsiteX5" fmla="*/ 0 w 1937289"/>
                <a:gd name="connsiteY5" fmla="*/ 1078039 h 1078039"/>
                <a:gd name="connsiteX6" fmla="*/ 0 w 1937289"/>
                <a:gd name="connsiteY6" fmla="*/ 0 h 1078039"/>
                <a:gd name="connsiteX7" fmla="*/ 1937290 w 1937289"/>
                <a:gd name="connsiteY7" fmla="*/ 0 h 107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7289" h="1078039">
                  <a:moveTo>
                    <a:pt x="1937290" y="165735"/>
                  </a:moveTo>
                  <a:lnTo>
                    <a:pt x="1937290" y="1078039"/>
                  </a:lnTo>
                  <a:lnTo>
                    <a:pt x="659035" y="1078039"/>
                  </a:lnTo>
                  <a:cubicBezTo>
                    <a:pt x="598913" y="946347"/>
                    <a:pt x="443417" y="888311"/>
                    <a:pt x="311725" y="948433"/>
                  </a:cubicBezTo>
                  <a:cubicBezTo>
                    <a:pt x="254337" y="974627"/>
                    <a:pt x="208312" y="1020651"/>
                    <a:pt x="182118" y="1078039"/>
                  </a:cubicBezTo>
                  <a:lnTo>
                    <a:pt x="0" y="1078039"/>
                  </a:lnTo>
                  <a:lnTo>
                    <a:pt x="0" y="0"/>
                  </a:lnTo>
                  <a:lnTo>
                    <a:pt x="193729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="" xmlns:a16="http://schemas.microsoft.com/office/drawing/2014/main" id="{61C3C798-4BAE-3848-BB53-3263B098CC92}"/>
                </a:ext>
              </a:extLst>
            </p:cNvPr>
            <p:cNvSpPr/>
            <p:nvPr/>
          </p:nvSpPr>
          <p:spPr>
            <a:xfrm>
              <a:off x="7274909" y="3852767"/>
              <a:ext cx="233648" cy="164401"/>
            </a:xfrm>
            <a:custGeom>
              <a:avLst/>
              <a:gdLst>
                <a:gd name="connsiteX0" fmla="*/ 233648 w 233648"/>
                <a:gd name="connsiteY0" fmla="*/ 0 h 164401"/>
                <a:gd name="connsiteX1" fmla="*/ 233648 w 233648"/>
                <a:gd name="connsiteY1" fmla="*/ 164402 h 164401"/>
                <a:gd name="connsiteX2" fmla="*/ 17621 w 233648"/>
                <a:gd name="connsiteY2" fmla="*/ 164402 h 164401"/>
                <a:gd name="connsiteX3" fmla="*/ 23622 w 233648"/>
                <a:gd name="connsiteY3" fmla="*/ 108776 h 164401"/>
                <a:gd name="connsiteX4" fmla="*/ 0 w 233648"/>
                <a:gd name="connsiteY4" fmla="*/ 0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48" h="164401">
                  <a:moveTo>
                    <a:pt x="233648" y="0"/>
                  </a:moveTo>
                  <a:lnTo>
                    <a:pt x="233648" y="164402"/>
                  </a:lnTo>
                  <a:lnTo>
                    <a:pt x="17621" y="164402"/>
                  </a:lnTo>
                  <a:cubicBezTo>
                    <a:pt x="21650" y="146133"/>
                    <a:pt x="23670" y="127483"/>
                    <a:pt x="23622" y="108776"/>
                  </a:cubicBezTo>
                  <a:cubicBezTo>
                    <a:pt x="23660" y="71238"/>
                    <a:pt x="15602" y="34138"/>
                    <a:pt x="0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="" xmlns:a16="http://schemas.microsoft.com/office/drawing/2014/main" id="{969897A6-0C12-5143-AB5D-B83FE3465BCE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678561 w 678560"/>
                <a:gd name="connsiteY0" fmla="*/ 324041 h 324040"/>
                <a:gd name="connsiteX1" fmla="*/ 58960 w 678560"/>
                <a:gd name="connsiteY1" fmla="*/ 324041 h 324040"/>
                <a:gd name="connsiteX2" fmla="*/ 0 w 678560"/>
                <a:gd name="connsiteY2" fmla="*/ 265081 h 324040"/>
                <a:gd name="connsiteX3" fmla="*/ 0 w 678560"/>
                <a:gd name="connsiteY3" fmla="*/ 58960 h 324040"/>
                <a:gd name="connsiteX4" fmla="*/ 58960 w 678560"/>
                <a:gd name="connsiteY4" fmla="*/ 0 h 324040"/>
                <a:gd name="connsiteX5" fmla="*/ 433388 w 678560"/>
                <a:gd name="connsiteY5" fmla="*/ 0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678561" y="324041"/>
                  </a:moveTo>
                  <a:lnTo>
                    <a:pt x="58960" y="324041"/>
                  </a:lnTo>
                  <a:cubicBezTo>
                    <a:pt x="26394" y="324041"/>
                    <a:pt x="0" y="297647"/>
                    <a:pt x="0" y="265081"/>
                  </a:cubicBezTo>
                  <a:lnTo>
                    <a:pt x="0" y="58960"/>
                  </a:lnTo>
                  <a:cubicBezTo>
                    <a:pt x="0" y="26394"/>
                    <a:pt x="26394" y="0"/>
                    <a:pt x="58960" y="0"/>
                  </a:cubicBezTo>
                  <a:lnTo>
                    <a:pt x="4333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="" xmlns:a16="http://schemas.microsoft.com/office/drawing/2014/main" id="{2417BCCF-0172-4044-8EE3-D221357FA2D9}"/>
                </a:ext>
              </a:extLst>
            </p:cNvPr>
            <p:cNvSpPr/>
            <p:nvPr/>
          </p:nvSpPr>
          <p:spPr>
            <a:xfrm>
              <a:off x="4683537" y="2634329"/>
              <a:ext cx="1937289" cy="140398"/>
            </a:xfrm>
            <a:custGeom>
              <a:avLst/>
              <a:gdLst>
                <a:gd name="connsiteX0" fmla="*/ 0 w 1937289"/>
                <a:gd name="connsiteY0" fmla="*/ 0 h 140398"/>
                <a:gd name="connsiteX1" fmla="*/ 1937290 w 1937289"/>
                <a:gd name="connsiteY1" fmla="*/ 0 h 140398"/>
                <a:gd name="connsiteX2" fmla="*/ 1937290 w 1937289"/>
                <a:gd name="connsiteY2" fmla="*/ 140399 h 140398"/>
                <a:gd name="connsiteX3" fmla="*/ 0 w 1937289"/>
                <a:gd name="connsiteY3" fmla="*/ 140399 h 1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7289" h="140398">
                  <a:moveTo>
                    <a:pt x="0" y="0"/>
                  </a:moveTo>
                  <a:lnTo>
                    <a:pt x="1937290" y="0"/>
                  </a:lnTo>
                  <a:lnTo>
                    <a:pt x="1937290" y="140399"/>
                  </a:lnTo>
                  <a:lnTo>
                    <a:pt x="0" y="14039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="" xmlns:a16="http://schemas.microsoft.com/office/drawing/2014/main" id="{4367123F-D672-7C40-8A12-370343A4F3BF}"/>
                </a:ext>
              </a:extLst>
            </p:cNvPr>
            <p:cNvSpPr/>
            <p:nvPr/>
          </p:nvSpPr>
          <p:spPr>
            <a:xfrm>
              <a:off x="4683537" y="3852767"/>
              <a:ext cx="182118" cy="164401"/>
            </a:xfrm>
            <a:custGeom>
              <a:avLst/>
              <a:gdLst>
                <a:gd name="connsiteX0" fmla="*/ 0 w 182118"/>
                <a:gd name="connsiteY0" fmla="*/ 0 h 164401"/>
                <a:gd name="connsiteX1" fmla="*/ 182118 w 182118"/>
                <a:gd name="connsiteY1" fmla="*/ 0 h 164401"/>
                <a:gd name="connsiteX2" fmla="*/ 158496 w 182118"/>
                <a:gd name="connsiteY2" fmla="*/ 108776 h 164401"/>
                <a:gd name="connsiteX3" fmla="*/ 164497 w 182118"/>
                <a:gd name="connsiteY3" fmla="*/ 164402 h 164401"/>
                <a:gd name="connsiteX4" fmla="*/ 0 w 182118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18" h="164401">
                  <a:moveTo>
                    <a:pt x="0" y="0"/>
                  </a:moveTo>
                  <a:lnTo>
                    <a:pt x="182118" y="0"/>
                  </a:lnTo>
                  <a:cubicBezTo>
                    <a:pt x="166516" y="34138"/>
                    <a:pt x="158458" y="71238"/>
                    <a:pt x="158496" y="108776"/>
                  </a:cubicBezTo>
                  <a:cubicBezTo>
                    <a:pt x="158448" y="127483"/>
                    <a:pt x="160468" y="146133"/>
                    <a:pt x="164497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="" xmlns:a16="http://schemas.microsoft.com/office/drawing/2014/main" id="{6315563E-9D98-8E41-8D94-AB3E24CE9BAE}"/>
                </a:ext>
              </a:extLst>
            </p:cNvPr>
            <p:cNvSpPr/>
            <p:nvPr/>
          </p:nvSpPr>
          <p:spPr>
            <a:xfrm>
              <a:off x="6620827" y="3852767"/>
              <a:ext cx="177260" cy="164401"/>
            </a:xfrm>
            <a:custGeom>
              <a:avLst/>
              <a:gdLst>
                <a:gd name="connsiteX0" fmla="*/ 0 w 177260"/>
                <a:gd name="connsiteY0" fmla="*/ 0 h 164401"/>
                <a:gd name="connsiteX1" fmla="*/ 177260 w 177260"/>
                <a:gd name="connsiteY1" fmla="*/ 0 h 164401"/>
                <a:gd name="connsiteX2" fmla="*/ 153638 w 177260"/>
                <a:gd name="connsiteY2" fmla="*/ 108776 h 164401"/>
                <a:gd name="connsiteX3" fmla="*/ 159639 w 177260"/>
                <a:gd name="connsiteY3" fmla="*/ 164402 h 164401"/>
                <a:gd name="connsiteX4" fmla="*/ 0 w 177260"/>
                <a:gd name="connsiteY4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60" h="164401">
                  <a:moveTo>
                    <a:pt x="0" y="0"/>
                  </a:moveTo>
                  <a:lnTo>
                    <a:pt x="177260" y="0"/>
                  </a:lnTo>
                  <a:cubicBezTo>
                    <a:pt x="161658" y="34138"/>
                    <a:pt x="153600" y="71238"/>
                    <a:pt x="153638" y="108776"/>
                  </a:cubicBezTo>
                  <a:cubicBezTo>
                    <a:pt x="153591" y="127483"/>
                    <a:pt x="155610" y="146133"/>
                    <a:pt x="159639" y="164402"/>
                  </a:cubicBezTo>
                  <a:lnTo>
                    <a:pt x="0" y="16440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="" xmlns:a16="http://schemas.microsoft.com/office/drawing/2014/main" id="{DC5A7887-679B-3140-8A52-90FE0FC48A2D}"/>
                </a:ext>
              </a:extLst>
            </p:cNvPr>
            <p:cNvSpPr/>
            <p:nvPr/>
          </p:nvSpPr>
          <p:spPr>
            <a:xfrm>
              <a:off x="4946523" y="3803999"/>
              <a:ext cx="315086" cy="315087"/>
            </a:xfrm>
            <a:custGeom>
              <a:avLst/>
              <a:gdLst>
                <a:gd name="connsiteX0" fmla="*/ 315087 w 315086"/>
                <a:gd name="connsiteY0" fmla="*/ 157544 h 315087"/>
                <a:gd name="connsiteX1" fmla="*/ 157544 w 315086"/>
                <a:gd name="connsiteY1" fmla="*/ 315087 h 315087"/>
                <a:gd name="connsiteX2" fmla="*/ 0 w 315086"/>
                <a:gd name="connsiteY2" fmla="*/ 157544 h 315087"/>
                <a:gd name="connsiteX3" fmla="*/ 157544 w 315086"/>
                <a:gd name="connsiteY3" fmla="*/ 0 h 315087"/>
                <a:gd name="connsiteX4" fmla="*/ 315087 w 315086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6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4" y="315087"/>
                  </a:cubicBezTo>
                  <a:cubicBezTo>
                    <a:pt x="70535" y="315087"/>
                    <a:pt x="0" y="244552"/>
                    <a:pt x="0" y="157544"/>
                  </a:cubicBezTo>
                  <a:cubicBezTo>
                    <a:pt x="0" y="70535"/>
                    <a:pt x="70535" y="0"/>
                    <a:pt x="157544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="" xmlns:a16="http://schemas.microsoft.com/office/drawing/2014/main" id="{A6FED90E-7A2F-EB46-BEFC-1DAA909E6B81}"/>
                </a:ext>
              </a:extLst>
            </p:cNvPr>
            <p:cNvSpPr/>
            <p:nvPr/>
          </p:nvSpPr>
          <p:spPr>
            <a:xfrm>
              <a:off x="4842032" y="3699595"/>
              <a:ext cx="524162" cy="524122"/>
            </a:xfrm>
            <a:custGeom>
              <a:avLst/>
              <a:gdLst>
                <a:gd name="connsiteX0" fmla="*/ 500540 w 524162"/>
                <a:gd name="connsiteY0" fmla="*/ 153172 h 524122"/>
                <a:gd name="connsiteX1" fmla="*/ 524162 w 524162"/>
                <a:gd name="connsiteY1" fmla="*/ 261947 h 524122"/>
                <a:gd name="connsiteX2" fmla="*/ 518161 w 524162"/>
                <a:gd name="connsiteY2" fmla="*/ 317573 h 524122"/>
                <a:gd name="connsiteX3" fmla="*/ 206541 w 524162"/>
                <a:gd name="connsiteY3" fmla="*/ 518112 h 524122"/>
                <a:gd name="connsiteX4" fmla="*/ 6002 w 524162"/>
                <a:gd name="connsiteY4" fmla="*/ 317573 h 524122"/>
                <a:gd name="connsiteX5" fmla="*/ 1 w 524162"/>
                <a:gd name="connsiteY5" fmla="*/ 261947 h 524122"/>
                <a:gd name="connsiteX6" fmla="*/ 262310 w 524162"/>
                <a:gd name="connsiteY6" fmla="*/ 0 h 524122"/>
                <a:gd name="connsiteX7" fmla="*/ 500540 w 524162"/>
                <a:gd name="connsiteY7" fmla="*/ 153172 h 5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162" h="524122">
                  <a:moveTo>
                    <a:pt x="500540" y="153172"/>
                  </a:moveTo>
                  <a:cubicBezTo>
                    <a:pt x="516141" y="187309"/>
                    <a:pt x="524200" y="224409"/>
                    <a:pt x="524162" y="261947"/>
                  </a:cubicBezTo>
                  <a:cubicBezTo>
                    <a:pt x="524209" y="280654"/>
                    <a:pt x="522190" y="299304"/>
                    <a:pt x="518161" y="317573"/>
                  </a:cubicBezTo>
                  <a:cubicBezTo>
                    <a:pt x="487490" y="459000"/>
                    <a:pt x="347968" y="548792"/>
                    <a:pt x="206541" y="518112"/>
                  </a:cubicBezTo>
                  <a:cubicBezTo>
                    <a:pt x="106167" y="496348"/>
                    <a:pt x="27766" y="417948"/>
                    <a:pt x="6002" y="317573"/>
                  </a:cubicBezTo>
                  <a:cubicBezTo>
                    <a:pt x="1973" y="299304"/>
                    <a:pt x="-47" y="280654"/>
                    <a:pt x="1" y="261947"/>
                  </a:cubicBezTo>
                  <a:cubicBezTo>
                    <a:pt x="96" y="117177"/>
                    <a:pt x="117539" y="-105"/>
                    <a:pt x="262310" y="0"/>
                  </a:cubicBezTo>
                  <a:cubicBezTo>
                    <a:pt x="364847" y="67"/>
                    <a:pt x="457925" y="59912"/>
                    <a:pt x="500540" y="153172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="" xmlns:a16="http://schemas.microsoft.com/office/drawing/2014/main" id="{62D91631-5168-414E-B5A6-ADF9F3F32037}"/>
                </a:ext>
              </a:extLst>
            </p:cNvPr>
            <p:cNvSpPr/>
            <p:nvPr/>
          </p:nvSpPr>
          <p:spPr>
            <a:xfrm>
              <a:off x="6878955" y="3803999"/>
              <a:ext cx="315087" cy="315087"/>
            </a:xfrm>
            <a:custGeom>
              <a:avLst/>
              <a:gdLst>
                <a:gd name="connsiteX0" fmla="*/ 315087 w 315087"/>
                <a:gd name="connsiteY0" fmla="*/ 157544 h 315087"/>
                <a:gd name="connsiteX1" fmla="*/ 157543 w 315087"/>
                <a:gd name="connsiteY1" fmla="*/ 315087 h 315087"/>
                <a:gd name="connsiteX2" fmla="*/ 0 w 315087"/>
                <a:gd name="connsiteY2" fmla="*/ 157544 h 315087"/>
                <a:gd name="connsiteX3" fmla="*/ 157543 w 315087"/>
                <a:gd name="connsiteY3" fmla="*/ 0 h 315087"/>
                <a:gd name="connsiteX4" fmla="*/ 315087 w 315087"/>
                <a:gd name="connsiteY4" fmla="*/ 157544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87" h="315087">
                  <a:moveTo>
                    <a:pt x="315087" y="157544"/>
                  </a:moveTo>
                  <a:cubicBezTo>
                    <a:pt x="315087" y="244552"/>
                    <a:pt x="244552" y="315087"/>
                    <a:pt x="157543" y="315087"/>
                  </a:cubicBezTo>
                  <a:cubicBezTo>
                    <a:pt x="70534" y="315087"/>
                    <a:pt x="0" y="244552"/>
                    <a:pt x="0" y="157544"/>
                  </a:cubicBezTo>
                  <a:cubicBezTo>
                    <a:pt x="0" y="70535"/>
                    <a:pt x="70534" y="0"/>
                    <a:pt x="157543" y="0"/>
                  </a:cubicBezTo>
                  <a:cubicBezTo>
                    <a:pt x="244552" y="0"/>
                    <a:pt x="315087" y="70535"/>
                    <a:pt x="315087" y="15754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="" xmlns:a16="http://schemas.microsoft.com/office/drawing/2014/main" id="{B2EE4903-4108-4045-852F-FC26CFAAF0C0}"/>
                </a:ext>
              </a:extLst>
            </p:cNvPr>
            <p:cNvSpPr/>
            <p:nvPr/>
          </p:nvSpPr>
          <p:spPr>
            <a:xfrm>
              <a:off x="6774465" y="3699462"/>
              <a:ext cx="524067" cy="524035"/>
            </a:xfrm>
            <a:custGeom>
              <a:avLst/>
              <a:gdLst>
                <a:gd name="connsiteX0" fmla="*/ 500444 w 524067"/>
                <a:gd name="connsiteY0" fmla="*/ 153305 h 524035"/>
                <a:gd name="connsiteX1" fmla="*/ 524066 w 524067"/>
                <a:gd name="connsiteY1" fmla="*/ 262081 h 524035"/>
                <a:gd name="connsiteX2" fmla="*/ 518065 w 524067"/>
                <a:gd name="connsiteY2" fmla="*/ 317706 h 524035"/>
                <a:gd name="connsiteX3" fmla="*/ 206274 w 524067"/>
                <a:gd name="connsiteY3" fmla="*/ 517979 h 524035"/>
                <a:gd name="connsiteX4" fmla="*/ 6001 w 524067"/>
                <a:gd name="connsiteY4" fmla="*/ 317706 h 524035"/>
                <a:gd name="connsiteX5" fmla="*/ 1 w 524067"/>
                <a:gd name="connsiteY5" fmla="*/ 262081 h 524035"/>
                <a:gd name="connsiteX6" fmla="*/ 261986 w 524067"/>
                <a:gd name="connsiteY6" fmla="*/ 0 h 524035"/>
                <a:gd name="connsiteX7" fmla="*/ 500444 w 524067"/>
                <a:gd name="connsiteY7" fmla="*/ 153305 h 5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67" h="524035">
                  <a:moveTo>
                    <a:pt x="500444" y="153305"/>
                  </a:moveTo>
                  <a:cubicBezTo>
                    <a:pt x="516046" y="187443"/>
                    <a:pt x="524104" y="224542"/>
                    <a:pt x="524066" y="262081"/>
                  </a:cubicBezTo>
                  <a:cubicBezTo>
                    <a:pt x="524114" y="280788"/>
                    <a:pt x="522095" y="299438"/>
                    <a:pt x="518065" y="317706"/>
                  </a:cubicBezTo>
                  <a:cubicBezTo>
                    <a:pt x="487271" y="459105"/>
                    <a:pt x="347682" y="548774"/>
                    <a:pt x="206274" y="517979"/>
                  </a:cubicBezTo>
                  <a:cubicBezTo>
                    <a:pt x="106081" y="496167"/>
                    <a:pt x="27823" y="417900"/>
                    <a:pt x="6001" y="317706"/>
                  </a:cubicBezTo>
                  <a:cubicBezTo>
                    <a:pt x="1973" y="299438"/>
                    <a:pt x="-47" y="280788"/>
                    <a:pt x="1" y="262081"/>
                  </a:cubicBezTo>
                  <a:cubicBezTo>
                    <a:pt x="-28" y="117367"/>
                    <a:pt x="117272" y="29"/>
                    <a:pt x="261986" y="0"/>
                  </a:cubicBezTo>
                  <a:cubicBezTo>
                    <a:pt x="364637" y="-19"/>
                    <a:pt x="457848" y="59903"/>
                    <a:pt x="500444" y="15330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="" xmlns:a16="http://schemas.microsoft.com/office/drawing/2014/main" id="{BA167B6F-DB39-054E-B960-95A1BF1596F5}"/>
                </a:ext>
              </a:extLst>
            </p:cNvPr>
            <p:cNvSpPr/>
            <p:nvPr/>
          </p:nvSpPr>
          <p:spPr>
            <a:xfrm>
              <a:off x="6774465" y="3561683"/>
              <a:ext cx="128301" cy="9525"/>
            </a:xfrm>
            <a:custGeom>
              <a:avLst/>
              <a:gdLst>
                <a:gd name="connsiteX0" fmla="*/ 128302 w 128301"/>
                <a:gd name="connsiteY0" fmla="*/ 0 h 9525"/>
                <a:gd name="connsiteX1" fmla="*/ 0 w 128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01" h="9525">
                  <a:moveTo>
                    <a:pt x="12830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="" xmlns:a16="http://schemas.microsoft.com/office/drawing/2014/main" id="{EE031BB2-2765-AA40-B119-809638634AD7}"/>
                </a:ext>
              </a:extLst>
            </p:cNvPr>
            <p:cNvSpPr/>
            <p:nvPr/>
          </p:nvSpPr>
          <p:spPr>
            <a:xfrm>
              <a:off x="7274909" y="3852767"/>
              <a:ext cx="233648" cy="9525"/>
            </a:xfrm>
            <a:custGeom>
              <a:avLst/>
              <a:gdLst>
                <a:gd name="connsiteX0" fmla="*/ 233648 w 233648"/>
                <a:gd name="connsiteY0" fmla="*/ 0 h 9525"/>
                <a:gd name="connsiteX1" fmla="*/ 0 w 2336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648" h="9525">
                  <a:moveTo>
                    <a:pt x="233648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="" xmlns:a16="http://schemas.microsoft.com/office/drawing/2014/main" id="{4CE05147-33DF-5648-A0E8-7DEBBD2A6AB2}"/>
                </a:ext>
              </a:extLst>
            </p:cNvPr>
            <p:cNvSpPr/>
            <p:nvPr/>
          </p:nvSpPr>
          <p:spPr>
            <a:xfrm>
              <a:off x="4683537" y="2634329"/>
              <a:ext cx="1937289" cy="1382839"/>
            </a:xfrm>
            <a:custGeom>
              <a:avLst/>
              <a:gdLst>
                <a:gd name="connsiteX0" fmla="*/ 164497 w 1937289"/>
                <a:gd name="connsiteY0" fmla="*/ 1382839 h 1382839"/>
                <a:gd name="connsiteX1" fmla="*/ 0 w 1937289"/>
                <a:gd name="connsiteY1" fmla="*/ 1382839 h 1382839"/>
                <a:gd name="connsiteX2" fmla="*/ 0 w 1937289"/>
                <a:gd name="connsiteY2" fmla="*/ 1218438 h 1382839"/>
                <a:gd name="connsiteX3" fmla="*/ 0 w 1937289"/>
                <a:gd name="connsiteY3" fmla="*/ 140398 h 1382839"/>
                <a:gd name="connsiteX4" fmla="*/ 0 w 1937289"/>
                <a:gd name="connsiteY4" fmla="*/ 0 h 1382839"/>
                <a:gd name="connsiteX5" fmla="*/ 1937290 w 1937289"/>
                <a:gd name="connsiteY5" fmla="*/ 0 h 1382839"/>
                <a:gd name="connsiteX6" fmla="*/ 1937290 w 1937289"/>
                <a:gd name="connsiteY6" fmla="*/ 140398 h 1382839"/>
                <a:gd name="connsiteX7" fmla="*/ 1937290 w 1937289"/>
                <a:gd name="connsiteY7" fmla="*/ 306134 h 1382839"/>
                <a:gd name="connsiteX8" fmla="*/ 1937290 w 1937289"/>
                <a:gd name="connsiteY8" fmla="*/ 1218438 h 1382839"/>
                <a:gd name="connsiteX9" fmla="*/ 1937290 w 1937289"/>
                <a:gd name="connsiteY9" fmla="*/ 1382839 h 1382839"/>
                <a:gd name="connsiteX10" fmla="*/ 676656 w 1937289"/>
                <a:gd name="connsiteY10" fmla="*/ 1382839 h 138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89" h="1382839">
                  <a:moveTo>
                    <a:pt x="164497" y="1382839"/>
                  </a:moveTo>
                  <a:lnTo>
                    <a:pt x="0" y="1382839"/>
                  </a:lnTo>
                  <a:lnTo>
                    <a:pt x="0" y="1218438"/>
                  </a:lnTo>
                  <a:lnTo>
                    <a:pt x="0" y="140398"/>
                  </a:lnTo>
                  <a:lnTo>
                    <a:pt x="0" y="0"/>
                  </a:lnTo>
                  <a:lnTo>
                    <a:pt x="1937290" y="0"/>
                  </a:lnTo>
                  <a:lnTo>
                    <a:pt x="1937290" y="140398"/>
                  </a:lnTo>
                  <a:lnTo>
                    <a:pt x="1937290" y="306134"/>
                  </a:lnTo>
                  <a:lnTo>
                    <a:pt x="1937290" y="1218438"/>
                  </a:lnTo>
                  <a:lnTo>
                    <a:pt x="1937290" y="1382839"/>
                  </a:lnTo>
                  <a:lnTo>
                    <a:pt x="676656" y="138283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="" xmlns:a16="http://schemas.microsoft.com/office/drawing/2014/main" id="{233D974A-0CEC-ED40-878D-E8C372AB795E}"/>
                </a:ext>
              </a:extLst>
            </p:cNvPr>
            <p:cNvSpPr/>
            <p:nvPr/>
          </p:nvSpPr>
          <p:spPr>
            <a:xfrm>
              <a:off x="6620827" y="2940367"/>
              <a:ext cx="887729" cy="1076801"/>
            </a:xfrm>
            <a:custGeom>
              <a:avLst/>
              <a:gdLst>
                <a:gd name="connsiteX0" fmla="*/ 671798 w 887729"/>
                <a:gd name="connsiteY0" fmla="*/ 1076801 h 1076801"/>
                <a:gd name="connsiteX1" fmla="*/ 887730 w 887729"/>
                <a:gd name="connsiteY1" fmla="*/ 1076801 h 1076801"/>
                <a:gd name="connsiteX2" fmla="*/ 887730 w 887729"/>
                <a:gd name="connsiteY2" fmla="*/ 566833 h 1076801"/>
                <a:gd name="connsiteX3" fmla="*/ 832199 w 887729"/>
                <a:gd name="connsiteY3" fmla="*/ 493395 h 1076801"/>
                <a:gd name="connsiteX4" fmla="*/ 587026 w 887729"/>
                <a:gd name="connsiteY4" fmla="*/ 169545 h 1076801"/>
                <a:gd name="connsiteX5" fmla="*/ 493586 w 887729"/>
                <a:gd name="connsiteY5" fmla="*/ 45720 h 1076801"/>
                <a:gd name="connsiteX6" fmla="*/ 401669 w 887729"/>
                <a:gd name="connsiteY6" fmla="*/ 0 h 1076801"/>
                <a:gd name="connsiteX7" fmla="*/ 0 w 887729"/>
                <a:gd name="connsiteY7" fmla="*/ 0 h 107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729" h="1076801">
                  <a:moveTo>
                    <a:pt x="671798" y="1076801"/>
                  </a:moveTo>
                  <a:lnTo>
                    <a:pt x="887730" y="1076801"/>
                  </a:lnTo>
                  <a:lnTo>
                    <a:pt x="887730" y="566833"/>
                  </a:lnTo>
                  <a:lnTo>
                    <a:pt x="832199" y="493395"/>
                  </a:lnTo>
                  <a:lnTo>
                    <a:pt x="587026" y="169545"/>
                  </a:lnTo>
                  <a:lnTo>
                    <a:pt x="493586" y="45720"/>
                  </a:lnTo>
                  <a:cubicBezTo>
                    <a:pt x="471811" y="16907"/>
                    <a:pt x="437779" y="-19"/>
                    <a:pt x="401669" y="0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="" xmlns:a16="http://schemas.microsoft.com/office/drawing/2014/main" id="{CB87974B-52AB-5E43-B360-C2E2E8D3CBD1}"/>
                </a:ext>
              </a:extLst>
            </p:cNvPr>
            <p:cNvSpPr/>
            <p:nvPr/>
          </p:nvSpPr>
          <p:spPr>
            <a:xfrm>
              <a:off x="6620827" y="4017168"/>
              <a:ext cx="159543" cy="9525"/>
            </a:xfrm>
            <a:custGeom>
              <a:avLst/>
              <a:gdLst>
                <a:gd name="connsiteX0" fmla="*/ 0 w 159543"/>
                <a:gd name="connsiteY0" fmla="*/ 0 h 9525"/>
                <a:gd name="connsiteX1" fmla="*/ 159544 w 15954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543" h="9525">
                  <a:moveTo>
                    <a:pt x="0" y="0"/>
                  </a:moveTo>
                  <a:lnTo>
                    <a:pt x="15954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="" xmlns:a16="http://schemas.microsoft.com/office/drawing/2014/main" id="{4B686E71-DE3D-B44D-A169-11DEA601A160}"/>
                </a:ext>
              </a:extLst>
            </p:cNvPr>
            <p:cNvSpPr/>
            <p:nvPr/>
          </p:nvSpPr>
          <p:spPr>
            <a:xfrm>
              <a:off x="6774465" y="3109721"/>
              <a:ext cx="678560" cy="324040"/>
            </a:xfrm>
            <a:custGeom>
              <a:avLst/>
              <a:gdLst>
                <a:gd name="connsiteX0" fmla="*/ 433388 w 678560"/>
                <a:gd name="connsiteY0" fmla="*/ 0 h 324040"/>
                <a:gd name="connsiteX1" fmla="*/ 58960 w 678560"/>
                <a:gd name="connsiteY1" fmla="*/ 0 h 324040"/>
                <a:gd name="connsiteX2" fmla="*/ 0 w 678560"/>
                <a:gd name="connsiteY2" fmla="*/ 58960 h 324040"/>
                <a:gd name="connsiteX3" fmla="*/ 0 w 678560"/>
                <a:gd name="connsiteY3" fmla="*/ 265081 h 324040"/>
                <a:gd name="connsiteX4" fmla="*/ 58960 w 678560"/>
                <a:gd name="connsiteY4" fmla="*/ 324041 h 324040"/>
                <a:gd name="connsiteX5" fmla="*/ 678561 w 678560"/>
                <a:gd name="connsiteY5" fmla="*/ 324041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8560" h="324040">
                  <a:moveTo>
                    <a:pt x="433388" y="0"/>
                  </a:moveTo>
                  <a:lnTo>
                    <a:pt x="58960" y="0"/>
                  </a:lnTo>
                  <a:cubicBezTo>
                    <a:pt x="26394" y="0"/>
                    <a:pt x="0" y="26394"/>
                    <a:pt x="0" y="58960"/>
                  </a:cubicBezTo>
                  <a:lnTo>
                    <a:pt x="0" y="265081"/>
                  </a:lnTo>
                  <a:cubicBezTo>
                    <a:pt x="0" y="297647"/>
                    <a:pt x="26394" y="324041"/>
                    <a:pt x="58960" y="324041"/>
                  </a:cubicBezTo>
                  <a:lnTo>
                    <a:pt x="678561" y="32404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="" xmlns:a16="http://schemas.microsoft.com/office/drawing/2014/main" id="{AEA377E2-79F1-0A4C-A721-75A558924D69}"/>
                </a:ext>
              </a:extLst>
            </p:cNvPr>
            <p:cNvSpPr/>
            <p:nvPr/>
          </p:nvSpPr>
          <p:spPr>
            <a:xfrm>
              <a:off x="4683537" y="2774727"/>
              <a:ext cx="1937289" cy="9525"/>
            </a:xfrm>
            <a:custGeom>
              <a:avLst/>
              <a:gdLst>
                <a:gd name="connsiteX0" fmla="*/ 1937290 w 1937289"/>
                <a:gd name="connsiteY0" fmla="*/ 0 h 9525"/>
                <a:gd name="connsiteX1" fmla="*/ 0 w 19372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289" h="9525">
                  <a:moveTo>
                    <a:pt x="1937290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="" xmlns:a16="http://schemas.microsoft.com/office/drawing/2014/main" id="{02652E3F-77A1-E343-8289-5ED4430E8256}"/>
                </a:ext>
              </a:extLst>
            </p:cNvPr>
            <p:cNvSpPr/>
            <p:nvPr/>
          </p:nvSpPr>
          <p:spPr>
            <a:xfrm>
              <a:off x="4683537" y="3852767"/>
              <a:ext cx="182118" cy="9525"/>
            </a:xfrm>
            <a:custGeom>
              <a:avLst/>
              <a:gdLst>
                <a:gd name="connsiteX0" fmla="*/ 182118 w 182118"/>
                <a:gd name="connsiteY0" fmla="*/ 0 h 9525"/>
                <a:gd name="connsiteX1" fmla="*/ 0 w 1821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118" h="9525">
                  <a:moveTo>
                    <a:pt x="18211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="" xmlns:a16="http://schemas.microsoft.com/office/drawing/2014/main" id="{B93C79C1-EF87-9441-A861-27B9D4476A68}"/>
                </a:ext>
              </a:extLst>
            </p:cNvPr>
            <p:cNvSpPr/>
            <p:nvPr/>
          </p:nvSpPr>
          <p:spPr>
            <a:xfrm>
              <a:off x="5342477" y="3852767"/>
              <a:ext cx="1455610" cy="9525"/>
            </a:xfrm>
            <a:custGeom>
              <a:avLst/>
              <a:gdLst>
                <a:gd name="connsiteX0" fmla="*/ 0 w 1455610"/>
                <a:gd name="connsiteY0" fmla="*/ 0 h 9525"/>
                <a:gd name="connsiteX1" fmla="*/ 95 w 1455610"/>
                <a:gd name="connsiteY1" fmla="*/ 0 h 9525"/>
                <a:gd name="connsiteX2" fmla="*/ 1278350 w 1455610"/>
                <a:gd name="connsiteY2" fmla="*/ 0 h 9525"/>
                <a:gd name="connsiteX3" fmla="*/ 1455610 w 145561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610" h="9525">
                  <a:moveTo>
                    <a:pt x="0" y="0"/>
                  </a:moveTo>
                  <a:lnTo>
                    <a:pt x="95" y="0"/>
                  </a:lnTo>
                  <a:lnTo>
                    <a:pt x="1278350" y="0"/>
                  </a:lnTo>
                  <a:lnTo>
                    <a:pt x="145561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12" name="Рисунок 663">
            <a:extLst>
              <a:ext uri="{FF2B5EF4-FFF2-40B4-BE49-F238E27FC236}">
                <a16:creationId xmlns="" xmlns:a16="http://schemas.microsoft.com/office/drawing/2014/main" id="{70928E00-7B87-6146-930B-C243AE7C0C31}"/>
              </a:ext>
            </a:extLst>
          </p:cNvPr>
          <p:cNvGrpSpPr/>
          <p:nvPr/>
        </p:nvGrpSpPr>
        <p:grpSpPr>
          <a:xfrm>
            <a:off x="2408650" y="2662099"/>
            <a:ext cx="631990" cy="604059"/>
            <a:chOff x="4855845" y="2243708"/>
            <a:chExt cx="2480310" cy="2370677"/>
          </a:xfrm>
        </p:grpSpPr>
        <p:sp>
          <p:nvSpPr>
            <p:cNvPr id="113" name="Полилиния 112">
              <a:extLst>
                <a:ext uri="{FF2B5EF4-FFF2-40B4-BE49-F238E27FC236}">
                  <a16:creationId xmlns="" xmlns:a16="http://schemas.microsoft.com/office/drawing/2014/main" id="{C97E0E87-97AE-6343-B875-05726823452C}"/>
                </a:ext>
              </a:extLst>
            </p:cNvPr>
            <p:cNvSpPr/>
            <p:nvPr/>
          </p:nvSpPr>
          <p:spPr>
            <a:xfrm>
              <a:off x="4855845" y="4481988"/>
              <a:ext cx="2480310" cy="132397"/>
            </a:xfrm>
            <a:custGeom>
              <a:avLst/>
              <a:gdLst>
                <a:gd name="connsiteX0" fmla="*/ 2480310 w 2480310"/>
                <a:gd name="connsiteY0" fmla="*/ 0 h 132397"/>
                <a:gd name="connsiteX1" fmla="*/ 2480310 w 2480310"/>
                <a:gd name="connsiteY1" fmla="*/ 132398 h 132397"/>
                <a:gd name="connsiteX2" fmla="*/ 0 w 2480310"/>
                <a:gd name="connsiteY2" fmla="*/ 132398 h 132397"/>
                <a:gd name="connsiteX3" fmla="*/ 0 w 2480310"/>
                <a:gd name="connsiteY3" fmla="*/ 0 h 132397"/>
                <a:gd name="connsiteX4" fmla="*/ 122587 w 2480310"/>
                <a:gd name="connsiteY4" fmla="*/ 0 h 132397"/>
                <a:gd name="connsiteX5" fmla="*/ 246793 w 2480310"/>
                <a:gd name="connsiteY5" fmla="*/ 0 h 132397"/>
                <a:gd name="connsiteX6" fmla="*/ 2233517 w 2480310"/>
                <a:gd name="connsiteY6" fmla="*/ 0 h 132397"/>
                <a:gd name="connsiteX7" fmla="*/ 2357723 w 2480310"/>
                <a:gd name="connsiteY7" fmla="*/ 0 h 132397"/>
                <a:gd name="connsiteX8" fmla="*/ 2480310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480310" y="0"/>
                  </a:move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lnTo>
                    <a:pt x="248031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="" xmlns:a16="http://schemas.microsoft.com/office/drawing/2014/main" id="{AC9E4FD2-3FB7-5842-AA12-F67FD72C0CB7}"/>
                </a:ext>
              </a:extLst>
            </p:cNvPr>
            <p:cNvSpPr/>
            <p:nvPr/>
          </p:nvSpPr>
          <p:spPr>
            <a:xfrm>
              <a:off x="4978812" y="2540031"/>
              <a:ext cx="2234755" cy="1941956"/>
            </a:xfrm>
            <a:custGeom>
              <a:avLst/>
              <a:gdLst>
                <a:gd name="connsiteX0" fmla="*/ 2234755 w 2234755"/>
                <a:gd name="connsiteY0" fmla="*/ 263652 h 1941956"/>
                <a:gd name="connsiteX1" fmla="*/ 2234755 w 2234755"/>
                <a:gd name="connsiteY1" fmla="*/ 1941957 h 1941956"/>
                <a:gd name="connsiteX2" fmla="*/ 2110930 w 2234755"/>
                <a:gd name="connsiteY2" fmla="*/ 1941957 h 1941956"/>
                <a:gd name="connsiteX3" fmla="*/ 2110930 w 2234755"/>
                <a:gd name="connsiteY3" fmla="*/ 387763 h 1941956"/>
                <a:gd name="connsiteX4" fmla="*/ 123825 w 2234755"/>
                <a:gd name="connsiteY4" fmla="*/ 387763 h 1941956"/>
                <a:gd name="connsiteX5" fmla="*/ 123825 w 2234755"/>
                <a:gd name="connsiteY5" fmla="*/ 1941957 h 1941956"/>
                <a:gd name="connsiteX6" fmla="*/ 0 w 2234755"/>
                <a:gd name="connsiteY6" fmla="*/ 1941957 h 1941956"/>
                <a:gd name="connsiteX7" fmla="*/ 0 w 2234755"/>
                <a:gd name="connsiteY7" fmla="*/ 263652 h 1941956"/>
                <a:gd name="connsiteX8" fmla="*/ 1117187 w 2234755"/>
                <a:gd name="connsiteY8" fmla="*/ 0 h 1941956"/>
                <a:gd name="connsiteX9" fmla="*/ 1349502 w 2234755"/>
                <a:gd name="connsiteY9" fmla="*/ 54769 h 1941956"/>
                <a:gd name="connsiteX10" fmla="*/ 2092452 w 2234755"/>
                <a:gd name="connsiteY10" fmla="*/ 230124 h 1941956"/>
                <a:gd name="connsiteX11" fmla="*/ 1320832 w 2234755"/>
                <a:gd name="connsiteY11" fmla="*/ 226028 h 1941956"/>
                <a:gd name="connsiteX12" fmla="*/ 1320832 w 2234755"/>
                <a:gd name="connsiteY12" fmla="*/ 163544 h 1941956"/>
                <a:gd name="connsiteX13" fmla="*/ 1281112 w 2234755"/>
                <a:gd name="connsiteY13" fmla="*/ 123825 h 1941956"/>
                <a:gd name="connsiteX14" fmla="*/ 953262 w 2234755"/>
                <a:gd name="connsiteY14" fmla="*/ 123825 h 1941956"/>
                <a:gd name="connsiteX15" fmla="*/ 913543 w 2234755"/>
                <a:gd name="connsiteY15" fmla="*/ 163544 h 1941956"/>
                <a:gd name="connsiteX16" fmla="*/ 913543 w 2234755"/>
                <a:gd name="connsiteY16" fmla="*/ 226028 h 1941956"/>
                <a:gd name="connsiteX17" fmla="*/ 953262 w 2234755"/>
                <a:gd name="connsiteY17" fmla="*/ 265748 h 1941956"/>
                <a:gd name="connsiteX18" fmla="*/ 1281112 w 2234755"/>
                <a:gd name="connsiteY18" fmla="*/ 265748 h 1941956"/>
                <a:gd name="connsiteX19" fmla="*/ 1320832 w 2234755"/>
                <a:gd name="connsiteY19" fmla="*/ 226028 h 19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34755" h="1941956">
                  <a:moveTo>
                    <a:pt x="2234755" y="263652"/>
                  </a:moveTo>
                  <a:lnTo>
                    <a:pt x="2234755" y="1941957"/>
                  </a:lnTo>
                  <a:lnTo>
                    <a:pt x="2110930" y="1941957"/>
                  </a:lnTo>
                  <a:lnTo>
                    <a:pt x="2110930" y="387763"/>
                  </a:lnTo>
                  <a:lnTo>
                    <a:pt x="123825" y="387763"/>
                  </a:lnTo>
                  <a:lnTo>
                    <a:pt x="123825" y="1941957"/>
                  </a:lnTo>
                  <a:lnTo>
                    <a:pt x="0" y="1941957"/>
                  </a:lnTo>
                  <a:lnTo>
                    <a:pt x="0" y="263652"/>
                  </a:lnTo>
                  <a:lnTo>
                    <a:pt x="1117187" y="0"/>
                  </a:lnTo>
                  <a:lnTo>
                    <a:pt x="1349502" y="54769"/>
                  </a:lnTo>
                  <a:lnTo>
                    <a:pt x="2092452" y="230124"/>
                  </a:lnTo>
                  <a:close/>
                  <a:moveTo>
                    <a:pt x="1320832" y="226028"/>
                  </a:moveTo>
                  <a:lnTo>
                    <a:pt x="1320832" y="163544"/>
                  </a:lnTo>
                  <a:cubicBezTo>
                    <a:pt x="1320832" y="141608"/>
                    <a:pt x="1303049" y="123825"/>
                    <a:pt x="1281112" y="123825"/>
                  </a:cubicBezTo>
                  <a:lnTo>
                    <a:pt x="953262" y="123825"/>
                  </a:lnTo>
                  <a:cubicBezTo>
                    <a:pt x="931326" y="123825"/>
                    <a:pt x="913543" y="141608"/>
                    <a:pt x="913543" y="163544"/>
                  </a:cubicBezTo>
                  <a:lnTo>
                    <a:pt x="913543" y="226028"/>
                  </a:lnTo>
                  <a:cubicBezTo>
                    <a:pt x="913543" y="247964"/>
                    <a:pt x="931326" y="265748"/>
                    <a:pt x="953262" y="265748"/>
                  </a:cubicBezTo>
                  <a:lnTo>
                    <a:pt x="1281112" y="265748"/>
                  </a:lnTo>
                  <a:cubicBezTo>
                    <a:pt x="1303049" y="265748"/>
                    <a:pt x="1320832" y="247964"/>
                    <a:pt x="1320832" y="22602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="" xmlns:a16="http://schemas.microsoft.com/office/drawing/2014/main" id="{71107975-1ADF-274A-B935-C1E90DA3FE1B}"/>
                </a:ext>
              </a:extLst>
            </p:cNvPr>
            <p:cNvSpPr/>
            <p:nvPr/>
          </p:nvSpPr>
          <p:spPr>
            <a:xfrm>
              <a:off x="6328695" y="2243708"/>
              <a:ext cx="769429" cy="526065"/>
            </a:xfrm>
            <a:custGeom>
              <a:avLst/>
              <a:gdLst>
                <a:gd name="connsiteX0" fmla="*/ 383858 w 769429"/>
                <a:gd name="connsiteY0" fmla="*/ 0 h 526065"/>
                <a:gd name="connsiteX1" fmla="*/ 769430 w 769429"/>
                <a:gd name="connsiteY1" fmla="*/ 385191 h 526065"/>
                <a:gd name="connsiteX2" fmla="*/ 769430 w 769429"/>
                <a:gd name="connsiteY2" fmla="*/ 387287 h 526065"/>
                <a:gd name="connsiteX3" fmla="*/ 742950 w 769429"/>
                <a:gd name="connsiteY3" fmla="*/ 526066 h 526065"/>
                <a:gd name="connsiteX4" fmla="*/ 0 w 769429"/>
                <a:gd name="connsiteY4" fmla="*/ 350711 h 526065"/>
                <a:gd name="connsiteX5" fmla="*/ 0 w 769429"/>
                <a:gd name="connsiteY5" fmla="*/ 350711 h 526065"/>
                <a:gd name="connsiteX6" fmla="*/ 383858 w 769429"/>
                <a:gd name="connsiteY6" fmla="*/ 0 h 5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429" h="526065">
                  <a:moveTo>
                    <a:pt x="383858" y="0"/>
                  </a:moveTo>
                  <a:cubicBezTo>
                    <a:pt x="596656" y="0"/>
                    <a:pt x="769220" y="172393"/>
                    <a:pt x="769430" y="385191"/>
                  </a:cubicBezTo>
                  <a:lnTo>
                    <a:pt x="769430" y="387287"/>
                  </a:lnTo>
                  <a:cubicBezTo>
                    <a:pt x="769173" y="434778"/>
                    <a:pt x="760200" y="481813"/>
                    <a:pt x="742950" y="526066"/>
                  </a:cubicBezTo>
                  <a:lnTo>
                    <a:pt x="0" y="350711"/>
                  </a:lnTo>
                  <a:lnTo>
                    <a:pt x="0" y="350711"/>
                  </a:lnTo>
                  <a:cubicBezTo>
                    <a:pt x="18069" y="152162"/>
                    <a:pt x="184490" y="114"/>
                    <a:pt x="38385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="" xmlns:a16="http://schemas.microsoft.com/office/drawing/2014/main" id="{975B2C26-A3D5-7F45-9C1A-FEF8DFC01B96}"/>
                </a:ext>
              </a:extLst>
            </p:cNvPr>
            <p:cNvSpPr/>
            <p:nvPr/>
          </p:nvSpPr>
          <p:spPr>
            <a:xfrm>
              <a:off x="5102637" y="3243738"/>
              <a:ext cx="1986724" cy="1238249"/>
            </a:xfrm>
            <a:custGeom>
              <a:avLst/>
              <a:gdLst>
                <a:gd name="connsiteX0" fmla="*/ 1986725 w 1986724"/>
                <a:gd name="connsiteY0" fmla="*/ 0 h 1238249"/>
                <a:gd name="connsiteX1" fmla="*/ 1986725 w 1986724"/>
                <a:gd name="connsiteY1" fmla="*/ 1238250 h 1238249"/>
                <a:gd name="connsiteX2" fmla="*/ 0 w 1986724"/>
                <a:gd name="connsiteY2" fmla="*/ 1238250 h 1238249"/>
                <a:gd name="connsiteX3" fmla="*/ 0 w 1986724"/>
                <a:gd name="connsiteY3" fmla="*/ 0 h 1238249"/>
                <a:gd name="connsiteX4" fmla="*/ 1150429 w 1986724"/>
                <a:gd name="connsiteY4" fmla="*/ 1236345 h 1238249"/>
                <a:gd name="connsiteX5" fmla="*/ 1150429 w 1986724"/>
                <a:gd name="connsiteY5" fmla="*/ 719518 h 1238249"/>
                <a:gd name="connsiteX6" fmla="*/ 633603 w 1986724"/>
                <a:gd name="connsiteY6" fmla="*/ 719518 h 1238249"/>
                <a:gd name="connsiteX7" fmla="*/ 633603 w 1986724"/>
                <a:gd name="connsiteY7" fmla="*/ 202597 h 1238249"/>
                <a:gd name="connsiteX8" fmla="*/ 117062 w 1986724"/>
                <a:gd name="connsiteY8" fmla="*/ 202597 h 1238249"/>
                <a:gd name="connsiteX9" fmla="*/ 117062 w 1986724"/>
                <a:gd name="connsiteY9" fmla="*/ 1236345 h 1238249"/>
                <a:gd name="connsiteX10" fmla="*/ 1150429 w 1986724"/>
                <a:gd name="connsiteY10" fmla="*/ 1236345 h 12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6724" h="1238249">
                  <a:moveTo>
                    <a:pt x="1986725" y="0"/>
                  </a:moveTo>
                  <a:lnTo>
                    <a:pt x="1986725" y="1238250"/>
                  </a:lnTo>
                  <a:lnTo>
                    <a:pt x="0" y="1238250"/>
                  </a:lnTo>
                  <a:lnTo>
                    <a:pt x="0" y="0"/>
                  </a:lnTo>
                  <a:close/>
                  <a:moveTo>
                    <a:pt x="1150429" y="1236345"/>
                  </a:moveTo>
                  <a:lnTo>
                    <a:pt x="1150429" y="719518"/>
                  </a:lnTo>
                  <a:lnTo>
                    <a:pt x="633603" y="719518"/>
                  </a:lnTo>
                  <a:lnTo>
                    <a:pt x="633603" y="202597"/>
                  </a:lnTo>
                  <a:lnTo>
                    <a:pt x="117062" y="202597"/>
                  </a:lnTo>
                  <a:lnTo>
                    <a:pt x="117062" y="1236345"/>
                  </a:lnTo>
                  <a:lnTo>
                    <a:pt x="1150429" y="12363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="" xmlns:a16="http://schemas.microsoft.com/office/drawing/2014/main" id="{4F2F0BA4-44F8-F343-84BC-F06AB8FD952C}"/>
                </a:ext>
              </a:extLst>
            </p:cNvPr>
            <p:cNvSpPr/>
            <p:nvPr/>
          </p:nvSpPr>
          <p:spPr>
            <a:xfrm>
              <a:off x="5102637" y="3138487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="" xmlns:a16="http://schemas.microsoft.com/office/drawing/2014/main" id="{A3B2D0AE-FEDC-7448-8E9C-B07C55173EA7}"/>
                </a:ext>
              </a:extLst>
            </p:cNvPr>
            <p:cNvSpPr/>
            <p:nvPr/>
          </p:nvSpPr>
          <p:spPr>
            <a:xfrm>
              <a:off x="5102637" y="3033141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="" xmlns:a16="http://schemas.microsoft.com/office/drawing/2014/main" id="{22EBBC4E-4C60-A94C-9BCA-DBFAABA603A4}"/>
                </a:ext>
              </a:extLst>
            </p:cNvPr>
            <p:cNvSpPr/>
            <p:nvPr/>
          </p:nvSpPr>
          <p:spPr>
            <a:xfrm>
              <a:off x="5102637" y="2927794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="" xmlns:a16="http://schemas.microsoft.com/office/drawing/2014/main" id="{D13E77E7-7A57-4249-8237-51940F4F5BBF}"/>
                </a:ext>
              </a:extLst>
            </p:cNvPr>
            <p:cNvSpPr/>
            <p:nvPr/>
          </p:nvSpPr>
          <p:spPr>
            <a:xfrm>
              <a:off x="5892355" y="2663856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="" xmlns:a16="http://schemas.microsoft.com/office/drawing/2014/main" id="{C0DB8686-D898-694F-9109-0EFB7DC8146C}"/>
                </a:ext>
              </a:extLst>
            </p:cNvPr>
            <p:cNvSpPr/>
            <p:nvPr/>
          </p:nvSpPr>
          <p:spPr>
            <a:xfrm>
              <a:off x="5736240" y="3963257"/>
              <a:ext cx="516826" cy="516826"/>
            </a:xfrm>
            <a:custGeom>
              <a:avLst/>
              <a:gdLst>
                <a:gd name="connsiteX0" fmla="*/ 516826 w 516826"/>
                <a:gd name="connsiteY0" fmla="*/ 0 h 516826"/>
                <a:gd name="connsiteX1" fmla="*/ 516826 w 516826"/>
                <a:gd name="connsiteY1" fmla="*/ 516827 h 516826"/>
                <a:gd name="connsiteX2" fmla="*/ 0 w 516826"/>
                <a:gd name="connsiteY2" fmla="*/ 516827 h 516826"/>
                <a:gd name="connsiteX3" fmla="*/ 0 w 516826"/>
                <a:gd name="connsiteY3" fmla="*/ 0 h 516826"/>
                <a:gd name="connsiteX4" fmla="*/ 258413 w 516826"/>
                <a:gd name="connsiteY4" fmla="*/ 446818 h 516826"/>
                <a:gd name="connsiteX5" fmla="*/ 258413 w 516826"/>
                <a:gd name="connsiteY5" fmla="*/ 349853 h 516826"/>
                <a:gd name="connsiteX6" fmla="*/ 75248 w 516826"/>
                <a:gd name="connsiteY6" fmla="*/ 349853 h 516826"/>
                <a:gd name="connsiteX7" fmla="*/ 75248 w 516826"/>
                <a:gd name="connsiteY7" fmla="*/ 446818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826" h="516826">
                  <a:moveTo>
                    <a:pt x="516826" y="0"/>
                  </a:moveTo>
                  <a:lnTo>
                    <a:pt x="516826" y="516827"/>
                  </a:lnTo>
                  <a:lnTo>
                    <a:pt x="0" y="516827"/>
                  </a:lnTo>
                  <a:lnTo>
                    <a:pt x="0" y="0"/>
                  </a:lnTo>
                  <a:close/>
                  <a:moveTo>
                    <a:pt x="258413" y="446818"/>
                  </a:moveTo>
                  <a:lnTo>
                    <a:pt x="258413" y="349853"/>
                  </a:lnTo>
                  <a:lnTo>
                    <a:pt x="75248" y="349853"/>
                  </a:lnTo>
                  <a:lnTo>
                    <a:pt x="75248" y="446818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="" xmlns:a16="http://schemas.microsoft.com/office/drawing/2014/main" id="{8B71E528-F670-134D-BACC-798E8614D180}"/>
                </a:ext>
              </a:extLst>
            </p:cNvPr>
            <p:cNvSpPr/>
            <p:nvPr/>
          </p:nvSpPr>
          <p:spPr>
            <a:xfrm>
              <a:off x="5811488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="" xmlns:a16="http://schemas.microsoft.com/office/drawing/2014/main" id="{73B7F73D-94AB-7A45-973A-1A1FC7044CB5}"/>
                </a:ext>
              </a:extLst>
            </p:cNvPr>
            <p:cNvSpPr/>
            <p:nvPr/>
          </p:nvSpPr>
          <p:spPr>
            <a:xfrm>
              <a:off x="5219700" y="3963257"/>
              <a:ext cx="516540" cy="516826"/>
            </a:xfrm>
            <a:custGeom>
              <a:avLst/>
              <a:gdLst>
                <a:gd name="connsiteX0" fmla="*/ 516541 w 516540"/>
                <a:gd name="connsiteY0" fmla="*/ 0 h 516826"/>
                <a:gd name="connsiteX1" fmla="*/ 516541 w 516540"/>
                <a:gd name="connsiteY1" fmla="*/ 516827 h 516826"/>
                <a:gd name="connsiteX2" fmla="*/ 0 w 516540"/>
                <a:gd name="connsiteY2" fmla="*/ 516827 h 516826"/>
                <a:gd name="connsiteX3" fmla="*/ 0 w 516540"/>
                <a:gd name="connsiteY3" fmla="*/ 0 h 516826"/>
                <a:gd name="connsiteX4" fmla="*/ 258032 w 516540"/>
                <a:gd name="connsiteY4" fmla="*/ 446818 h 516826"/>
                <a:gd name="connsiteX5" fmla="*/ 258032 w 516540"/>
                <a:gd name="connsiteY5" fmla="*/ 349853 h 516826"/>
                <a:gd name="connsiteX6" fmla="*/ 74867 w 516540"/>
                <a:gd name="connsiteY6" fmla="*/ 349853 h 516826"/>
                <a:gd name="connsiteX7" fmla="*/ 74867 w 516540"/>
                <a:gd name="connsiteY7" fmla="*/ 446818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826">
                  <a:moveTo>
                    <a:pt x="516541" y="0"/>
                  </a:moveTo>
                  <a:lnTo>
                    <a:pt x="516541" y="516827"/>
                  </a:lnTo>
                  <a:lnTo>
                    <a:pt x="0" y="516827"/>
                  </a:lnTo>
                  <a:lnTo>
                    <a:pt x="0" y="0"/>
                  </a:lnTo>
                  <a:close/>
                  <a:moveTo>
                    <a:pt x="258032" y="446818"/>
                  </a:moveTo>
                  <a:lnTo>
                    <a:pt x="258032" y="349853"/>
                  </a:lnTo>
                  <a:lnTo>
                    <a:pt x="74867" y="349853"/>
                  </a:lnTo>
                  <a:lnTo>
                    <a:pt x="74867" y="446818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="" xmlns:a16="http://schemas.microsoft.com/office/drawing/2014/main" id="{1AED6317-5399-FC40-B034-D87C3CCCD1D3}"/>
                </a:ext>
              </a:extLst>
            </p:cNvPr>
            <p:cNvSpPr/>
            <p:nvPr/>
          </p:nvSpPr>
          <p:spPr>
            <a:xfrm>
              <a:off x="5219700" y="3446335"/>
              <a:ext cx="516540" cy="516921"/>
            </a:xfrm>
            <a:custGeom>
              <a:avLst/>
              <a:gdLst>
                <a:gd name="connsiteX0" fmla="*/ 516541 w 516540"/>
                <a:gd name="connsiteY0" fmla="*/ 0 h 516921"/>
                <a:gd name="connsiteX1" fmla="*/ 516541 w 516540"/>
                <a:gd name="connsiteY1" fmla="*/ 516922 h 516921"/>
                <a:gd name="connsiteX2" fmla="*/ 0 w 516540"/>
                <a:gd name="connsiteY2" fmla="*/ 516922 h 516921"/>
                <a:gd name="connsiteX3" fmla="*/ 0 w 516540"/>
                <a:gd name="connsiteY3" fmla="*/ 0 h 516921"/>
                <a:gd name="connsiteX4" fmla="*/ 258032 w 516540"/>
                <a:gd name="connsiteY4" fmla="*/ 446722 h 516921"/>
                <a:gd name="connsiteX5" fmla="*/ 258032 w 516540"/>
                <a:gd name="connsiteY5" fmla="*/ 349853 h 516921"/>
                <a:gd name="connsiteX6" fmla="*/ 74867 w 516540"/>
                <a:gd name="connsiteY6" fmla="*/ 349853 h 516921"/>
                <a:gd name="connsiteX7" fmla="*/ 74867 w 516540"/>
                <a:gd name="connsiteY7" fmla="*/ 4467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921">
                  <a:moveTo>
                    <a:pt x="516541" y="0"/>
                  </a:moveTo>
                  <a:lnTo>
                    <a:pt x="516541" y="516922"/>
                  </a:lnTo>
                  <a:lnTo>
                    <a:pt x="0" y="516922"/>
                  </a:lnTo>
                  <a:lnTo>
                    <a:pt x="0" y="0"/>
                  </a:lnTo>
                  <a:close/>
                  <a:moveTo>
                    <a:pt x="258032" y="446722"/>
                  </a:moveTo>
                  <a:lnTo>
                    <a:pt x="258032" y="349853"/>
                  </a:lnTo>
                  <a:lnTo>
                    <a:pt x="74867" y="349853"/>
                  </a:lnTo>
                  <a:lnTo>
                    <a:pt x="74867" y="44672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="" xmlns:a16="http://schemas.microsoft.com/office/drawing/2014/main" id="{D41A4349-9293-F545-B32A-FCC45E1D5B4D}"/>
                </a:ext>
              </a:extLst>
            </p:cNvPr>
            <p:cNvSpPr/>
            <p:nvPr/>
          </p:nvSpPr>
          <p:spPr>
            <a:xfrm>
              <a:off x="5294566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="" xmlns:a16="http://schemas.microsoft.com/office/drawing/2014/main" id="{4EDE514A-C406-474A-8746-BD0CDDB8953E}"/>
                </a:ext>
              </a:extLst>
            </p:cNvPr>
            <p:cNvSpPr/>
            <p:nvPr/>
          </p:nvSpPr>
          <p:spPr>
            <a:xfrm>
              <a:off x="5294566" y="3796188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="" xmlns:a16="http://schemas.microsoft.com/office/drawing/2014/main" id="{8C577F4D-A12F-E548-BA8C-C57552B5999D}"/>
                </a:ext>
              </a:extLst>
            </p:cNvPr>
            <p:cNvSpPr/>
            <p:nvPr/>
          </p:nvSpPr>
          <p:spPr>
            <a:xfrm>
              <a:off x="7213568" y="2803683"/>
              <a:ext cx="9525" cy="1678305"/>
            </a:xfrm>
            <a:custGeom>
              <a:avLst/>
              <a:gdLst>
                <a:gd name="connsiteX0" fmla="*/ 0 w 9525"/>
                <a:gd name="connsiteY0" fmla="*/ 1678305 h 1678305"/>
                <a:gd name="connsiteX1" fmla="*/ 0 w 9525"/>
                <a:gd name="connsiteY1" fmla="*/ 0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167830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="" xmlns:a16="http://schemas.microsoft.com/office/drawing/2014/main" id="{9F7F8CA2-D889-D643-B041-BB0039BD9DD6}"/>
                </a:ext>
              </a:extLst>
            </p:cNvPr>
            <p:cNvSpPr/>
            <p:nvPr/>
          </p:nvSpPr>
          <p:spPr>
            <a:xfrm>
              <a:off x="4978431" y="2803683"/>
              <a:ext cx="9525" cy="1678305"/>
            </a:xfrm>
            <a:custGeom>
              <a:avLst/>
              <a:gdLst>
                <a:gd name="connsiteX0" fmla="*/ 0 w 9525"/>
                <a:gd name="connsiteY0" fmla="*/ 0 h 1678305"/>
                <a:gd name="connsiteX1" fmla="*/ 0 w 9525"/>
                <a:gd name="connsiteY1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0"/>
                  </a:moveTo>
                  <a:lnTo>
                    <a:pt x="0" y="167830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="" xmlns:a16="http://schemas.microsoft.com/office/drawing/2014/main" id="{35317F73-20E3-AD42-AE94-3B5731799CE1}"/>
                </a:ext>
              </a:extLst>
            </p:cNvPr>
            <p:cNvSpPr/>
            <p:nvPr/>
          </p:nvSpPr>
          <p:spPr>
            <a:xfrm>
              <a:off x="7089362" y="3243738"/>
              <a:ext cx="9525" cy="1238250"/>
            </a:xfrm>
            <a:custGeom>
              <a:avLst/>
              <a:gdLst>
                <a:gd name="connsiteX0" fmla="*/ 0 w 9525"/>
                <a:gd name="connsiteY0" fmla="*/ 0 h 1238250"/>
                <a:gd name="connsiteX1" fmla="*/ 0 w 9525"/>
                <a:gd name="connsiteY1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0"/>
                  </a:moveTo>
                  <a:lnTo>
                    <a:pt x="0" y="123825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="" xmlns:a16="http://schemas.microsoft.com/office/drawing/2014/main" id="{7F778FD3-8435-5149-9B7D-3F343FF64224}"/>
                </a:ext>
              </a:extLst>
            </p:cNvPr>
            <p:cNvSpPr/>
            <p:nvPr/>
          </p:nvSpPr>
          <p:spPr>
            <a:xfrm>
              <a:off x="5102637" y="3243738"/>
              <a:ext cx="9525" cy="1238250"/>
            </a:xfrm>
            <a:custGeom>
              <a:avLst/>
              <a:gdLst>
                <a:gd name="connsiteX0" fmla="*/ 0 w 9525"/>
                <a:gd name="connsiteY0" fmla="*/ 1238250 h 1238250"/>
                <a:gd name="connsiteX1" fmla="*/ 0 w 9525"/>
                <a:gd name="connsiteY1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123825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="" xmlns:a16="http://schemas.microsoft.com/office/drawing/2014/main" id="{4DABC67A-11F8-F14B-B393-E5B077C2B972}"/>
                </a:ext>
              </a:extLst>
            </p:cNvPr>
            <p:cNvSpPr/>
            <p:nvPr/>
          </p:nvSpPr>
          <p:spPr>
            <a:xfrm>
              <a:off x="4978431" y="2540031"/>
              <a:ext cx="2235136" cy="263652"/>
            </a:xfrm>
            <a:custGeom>
              <a:avLst/>
              <a:gdLst>
                <a:gd name="connsiteX0" fmla="*/ 0 w 2235136"/>
                <a:gd name="connsiteY0" fmla="*/ 263652 h 263652"/>
                <a:gd name="connsiteX1" fmla="*/ 1117568 w 2235136"/>
                <a:gd name="connsiteY1" fmla="*/ 0 h 263652"/>
                <a:gd name="connsiteX2" fmla="*/ 1349883 w 2235136"/>
                <a:gd name="connsiteY2" fmla="*/ 54769 h 263652"/>
                <a:gd name="connsiteX3" fmla="*/ 2093214 w 2235136"/>
                <a:gd name="connsiteY3" fmla="*/ 230124 h 263652"/>
                <a:gd name="connsiteX4" fmla="*/ 2235137 w 2235136"/>
                <a:gd name="connsiteY4" fmla="*/ 263652 h 26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136" h="263652">
                  <a:moveTo>
                    <a:pt x="0" y="263652"/>
                  </a:moveTo>
                  <a:lnTo>
                    <a:pt x="1117568" y="0"/>
                  </a:lnTo>
                  <a:lnTo>
                    <a:pt x="1349883" y="54769"/>
                  </a:lnTo>
                  <a:lnTo>
                    <a:pt x="2093214" y="230124"/>
                  </a:lnTo>
                  <a:lnTo>
                    <a:pt x="2235137" y="26365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="" xmlns:a16="http://schemas.microsoft.com/office/drawing/2014/main" id="{A8551D56-CE11-4A47-B409-783CAD98C352}"/>
                </a:ext>
              </a:extLst>
            </p:cNvPr>
            <p:cNvSpPr/>
            <p:nvPr/>
          </p:nvSpPr>
          <p:spPr>
            <a:xfrm>
              <a:off x="5102637" y="2927794"/>
              <a:ext cx="1986724" cy="105346"/>
            </a:xfrm>
            <a:custGeom>
              <a:avLst/>
              <a:gdLst>
                <a:gd name="connsiteX0" fmla="*/ 0 w 1986724"/>
                <a:gd name="connsiteY0" fmla="*/ 105346 h 105346"/>
                <a:gd name="connsiteX1" fmla="*/ 0 w 1986724"/>
                <a:gd name="connsiteY1" fmla="*/ 0 h 105346"/>
                <a:gd name="connsiteX2" fmla="*/ 1986725 w 1986724"/>
                <a:gd name="connsiteY2" fmla="*/ 0 h 105346"/>
                <a:gd name="connsiteX3" fmla="*/ 1986725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105346"/>
                  </a:moveTo>
                  <a:lnTo>
                    <a:pt x="0" y="0"/>
                  </a:lnTo>
                  <a:lnTo>
                    <a:pt x="1986725" y="0"/>
                  </a:lnTo>
                  <a:lnTo>
                    <a:pt x="1986725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="" xmlns:a16="http://schemas.microsoft.com/office/drawing/2014/main" id="{218D4CF9-C23D-8943-A9A0-3E85AF4A68F2}"/>
                </a:ext>
              </a:extLst>
            </p:cNvPr>
            <p:cNvSpPr/>
            <p:nvPr/>
          </p:nvSpPr>
          <p:spPr>
            <a:xfrm>
              <a:off x="5102637" y="3033141"/>
              <a:ext cx="1986724" cy="105346"/>
            </a:xfrm>
            <a:custGeom>
              <a:avLst/>
              <a:gdLst>
                <a:gd name="connsiteX0" fmla="*/ 0 w 1986724"/>
                <a:gd name="connsiteY0" fmla="*/ 105346 h 105346"/>
                <a:gd name="connsiteX1" fmla="*/ 0 w 1986724"/>
                <a:gd name="connsiteY1" fmla="*/ 0 h 105346"/>
                <a:gd name="connsiteX2" fmla="*/ 1986725 w 1986724"/>
                <a:gd name="connsiteY2" fmla="*/ 0 h 105346"/>
                <a:gd name="connsiteX3" fmla="*/ 1986725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105346"/>
                  </a:moveTo>
                  <a:lnTo>
                    <a:pt x="0" y="0"/>
                  </a:lnTo>
                  <a:lnTo>
                    <a:pt x="1986725" y="0"/>
                  </a:lnTo>
                  <a:lnTo>
                    <a:pt x="1986725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="" xmlns:a16="http://schemas.microsoft.com/office/drawing/2014/main" id="{D106B3D6-FFFA-B74A-ADD4-347B7D82D195}"/>
                </a:ext>
              </a:extLst>
            </p:cNvPr>
            <p:cNvSpPr/>
            <p:nvPr/>
          </p:nvSpPr>
          <p:spPr>
            <a:xfrm>
              <a:off x="5102637" y="3138487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="" xmlns:a16="http://schemas.microsoft.com/office/drawing/2014/main" id="{FB08CDD9-4C38-3A4F-8101-1D76AE73C77A}"/>
                </a:ext>
              </a:extLst>
            </p:cNvPr>
            <p:cNvSpPr/>
            <p:nvPr/>
          </p:nvSpPr>
          <p:spPr>
            <a:xfrm>
              <a:off x="5892355" y="2663856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="" xmlns:a16="http://schemas.microsoft.com/office/drawing/2014/main" id="{87768314-3B2D-724E-82B8-0055BA82B824}"/>
                </a:ext>
              </a:extLst>
            </p:cNvPr>
            <p:cNvSpPr/>
            <p:nvPr/>
          </p:nvSpPr>
          <p:spPr>
            <a:xfrm>
              <a:off x="5219319" y="3963257"/>
              <a:ext cx="516921" cy="516826"/>
            </a:xfrm>
            <a:custGeom>
              <a:avLst/>
              <a:gdLst>
                <a:gd name="connsiteX0" fmla="*/ 516922 w 516921"/>
                <a:gd name="connsiteY0" fmla="*/ 516827 h 516826"/>
                <a:gd name="connsiteX1" fmla="*/ 0 w 516921"/>
                <a:gd name="connsiteY1" fmla="*/ 516827 h 516826"/>
                <a:gd name="connsiteX2" fmla="*/ 0 w 516921"/>
                <a:gd name="connsiteY2" fmla="*/ 0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921" h="516826">
                  <a:moveTo>
                    <a:pt x="516922" y="516827"/>
                  </a:moveTo>
                  <a:lnTo>
                    <a:pt x="0" y="516827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="" xmlns:a16="http://schemas.microsoft.com/office/drawing/2014/main" id="{5DFE8245-DB6A-7342-99F7-CE23ABCDA7A3}"/>
                </a:ext>
              </a:extLst>
            </p:cNvPr>
            <p:cNvSpPr/>
            <p:nvPr/>
          </p:nvSpPr>
          <p:spPr>
            <a:xfrm>
              <a:off x="5294566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="" xmlns:a16="http://schemas.microsoft.com/office/drawing/2014/main" id="{9CBF266F-6D0D-F24F-8823-A5E70EB0B8FC}"/>
                </a:ext>
              </a:extLst>
            </p:cNvPr>
            <p:cNvSpPr/>
            <p:nvPr/>
          </p:nvSpPr>
          <p:spPr>
            <a:xfrm>
              <a:off x="5736240" y="3963257"/>
              <a:ext cx="516826" cy="516826"/>
            </a:xfrm>
            <a:custGeom>
              <a:avLst/>
              <a:gdLst>
                <a:gd name="connsiteX0" fmla="*/ 0 w 516826"/>
                <a:gd name="connsiteY0" fmla="*/ 0 h 516826"/>
                <a:gd name="connsiteX1" fmla="*/ 516826 w 516826"/>
                <a:gd name="connsiteY1" fmla="*/ 0 h 516826"/>
                <a:gd name="connsiteX2" fmla="*/ 516826 w 516826"/>
                <a:gd name="connsiteY2" fmla="*/ 516827 h 516826"/>
                <a:gd name="connsiteX3" fmla="*/ 0 w 516826"/>
                <a:gd name="connsiteY3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26" h="516826">
                  <a:moveTo>
                    <a:pt x="0" y="0"/>
                  </a:moveTo>
                  <a:lnTo>
                    <a:pt x="516826" y="0"/>
                  </a:lnTo>
                  <a:lnTo>
                    <a:pt x="516826" y="516827"/>
                  </a:lnTo>
                  <a:lnTo>
                    <a:pt x="0" y="51682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="" xmlns:a16="http://schemas.microsoft.com/office/drawing/2014/main" id="{B873A255-712F-E545-9BD6-A26C639B0332}"/>
                </a:ext>
              </a:extLst>
            </p:cNvPr>
            <p:cNvSpPr/>
            <p:nvPr/>
          </p:nvSpPr>
          <p:spPr>
            <a:xfrm>
              <a:off x="5811488" y="4313110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="" xmlns:a16="http://schemas.microsoft.com/office/drawing/2014/main" id="{5A570110-F63E-F54E-9043-A31CD246F76C}"/>
                </a:ext>
              </a:extLst>
            </p:cNvPr>
            <p:cNvSpPr/>
            <p:nvPr/>
          </p:nvSpPr>
          <p:spPr>
            <a:xfrm>
              <a:off x="5219319" y="3446335"/>
              <a:ext cx="516921" cy="516921"/>
            </a:xfrm>
            <a:custGeom>
              <a:avLst/>
              <a:gdLst>
                <a:gd name="connsiteX0" fmla="*/ 0 w 516921"/>
                <a:gd name="connsiteY0" fmla="*/ 0 h 516921"/>
                <a:gd name="connsiteX1" fmla="*/ 516922 w 516921"/>
                <a:gd name="connsiteY1" fmla="*/ 0 h 516921"/>
                <a:gd name="connsiteX2" fmla="*/ 516922 w 516921"/>
                <a:gd name="connsiteY2" fmla="*/ 516922 h 516921"/>
                <a:gd name="connsiteX3" fmla="*/ 0 w 516921"/>
                <a:gd name="connsiteY3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21" h="516921">
                  <a:moveTo>
                    <a:pt x="0" y="0"/>
                  </a:moveTo>
                  <a:lnTo>
                    <a:pt x="516922" y="0"/>
                  </a:lnTo>
                  <a:lnTo>
                    <a:pt x="516922" y="516922"/>
                  </a:lnTo>
                  <a:lnTo>
                    <a:pt x="0" y="51692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="" xmlns:a16="http://schemas.microsoft.com/office/drawing/2014/main" id="{24E4F968-C1CA-C142-B303-77FCD6D24D00}"/>
                </a:ext>
              </a:extLst>
            </p:cNvPr>
            <p:cNvSpPr/>
            <p:nvPr/>
          </p:nvSpPr>
          <p:spPr>
            <a:xfrm>
              <a:off x="5294566" y="3796188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="" xmlns:a16="http://schemas.microsoft.com/office/drawing/2014/main" id="{6359E6C1-658C-974C-87FF-D988C36E8B7C}"/>
                </a:ext>
              </a:extLst>
            </p:cNvPr>
            <p:cNvSpPr/>
            <p:nvPr/>
          </p:nvSpPr>
          <p:spPr>
            <a:xfrm>
              <a:off x="4855845" y="4481988"/>
              <a:ext cx="2480310" cy="132397"/>
            </a:xfrm>
            <a:custGeom>
              <a:avLst/>
              <a:gdLst>
                <a:gd name="connsiteX0" fmla="*/ 2357723 w 2480310"/>
                <a:gd name="connsiteY0" fmla="*/ 0 h 132397"/>
                <a:gd name="connsiteX1" fmla="*/ 2480310 w 2480310"/>
                <a:gd name="connsiteY1" fmla="*/ 0 h 132397"/>
                <a:gd name="connsiteX2" fmla="*/ 2480310 w 2480310"/>
                <a:gd name="connsiteY2" fmla="*/ 132398 h 132397"/>
                <a:gd name="connsiteX3" fmla="*/ 0 w 2480310"/>
                <a:gd name="connsiteY3" fmla="*/ 132398 h 132397"/>
                <a:gd name="connsiteX4" fmla="*/ 0 w 2480310"/>
                <a:gd name="connsiteY4" fmla="*/ 0 h 132397"/>
                <a:gd name="connsiteX5" fmla="*/ 122587 w 2480310"/>
                <a:gd name="connsiteY5" fmla="*/ 0 h 132397"/>
                <a:gd name="connsiteX6" fmla="*/ 246793 w 2480310"/>
                <a:gd name="connsiteY6" fmla="*/ 0 h 132397"/>
                <a:gd name="connsiteX7" fmla="*/ 2233517 w 2480310"/>
                <a:gd name="connsiteY7" fmla="*/ 0 h 132397"/>
                <a:gd name="connsiteX8" fmla="*/ 2357723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357723" y="0"/>
                  </a:moveTo>
                  <a:lnTo>
                    <a:pt x="2480310" y="0"/>
                  </a:ln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="" xmlns:a16="http://schemas.microsoft.com/office/drawing/2014/main" id="{2655FFCB-F019-EA44-B420-A16C2A201492}"/>
                </a:ext>
              </a:extLst>
            </p:cNvPr>
            <p:cNvSpPr/>
            <p:nvPr/>
          </p:nvSpPr>
          <p:spPr>
            <a:xfrm>
              <a:off x="6328409" y="2244209"/>
              <a:ext cx="769715" cy="525565"/>
            </a:xfrm>
            <a:custGeom>
              <a:avLst/>
              <a:gdLst>
                <a:gd name="connsiteX0" fmla="*/ 0 w 769715"/>
                <a:gd name="connsiteY0" fmla="*/ 350401 h 525565"/>
                <a:gd name="connsiteX1" fmla="*/ 419338 w 769715"/>
                <a:gd name="connsiteY1" fmla="*/ 1643 h 525565"/>
                <a:gd name="connsiteX2" fmla="*/ 769715 w 769715"/>
                <a:gd name="connsiteY2" fmla="*/ 384691 h 525565"/>
                <a:gd name="connsiteX3" fmla="*/ 769715 w 769715"/>
                <a:gd name="connsiteY3" fmla="*/ 386786 h 525565"/>
                <a:gd name="connsiteX4" fmla="*/ 743236 w 769715"/>
                <a:gd name="connsiteY4" fmla="*/ 525565 h 5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15" h="525565">
                  <a:moveTo>
                    <a:pt x="0" y="350401"/>
                  </a:moveTo>
                  <a:cubicBezTo>
                    <a:pt x="19488" y="138298"/>
                    <a:pt x="207236" y="-17845"/>
                    <a:pt x="419338" y="1643"/>
                  </a:cubicBezTo>
                  <a:cubicBezTo>
                    <a:pt x="617449" y="19845"/>
                    <a:pt x="769201" y="185752"/>
                    <a:pt x="769715" y="384691"/>
                  </a:cubicBezTo>
                  <a:lnTo>
                    <a:pt x="769715" y="386786"/>
                  </a:lnTo>
                  <a:cubicBezTo>
                    <a:pt x="769458" y="434278"/>
                    <a:pt x="760486" y="481312"/>
                    <a:pt x="743236" y="525565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="" xmlns:a16="http://schemas.microsoft.com/office/drawing/2014/main" id="{2FCB47C6-23FE-1046-936E-7B177BA80F7E}"/>
                </a:ext>
              </a:extLst>
            </p:cNvPr>
            <p:cNvSpPr/>
            <p:nvPr/>
          </p:nvSpPr>
          <p:spPr>
            <a:xfrm>
              <a:off x="6712553" y="2410205"/>
              <a:ext cx="150971" cy="221170"/>
            </a:xfrm>
            <a:custGeom>
              <a:avLst/>
              <a:gdLst>
                <a:gd name="connsiteX0" fmla="*/ 0 w 150971"/>
                <a:gd name="connsiteY0" fmla="*/ 0 h 221170"/>
                <a:gd name="connsiteX1" fmla="*/ 0 w 150971"/>
                <a:gd name="connsiteY1" fmla="*/ 221171 h 221170"/>
                <a:gd name="connsiteX2" fmla="*/ 150971 w 150971"/>
                <a:gd name="connsiteY2" fmla="*/ 221171 h 2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71" h="221170">
                  <a:moveTo>
                    <a:pt x="0" y="0"/>
                  </a:moveTo>
                  <a:lnTo>
                    <a:pt x="0" y="221171"/>
                  </a:lnTo>
                  <a:lnTo>
                    <a:pt x="150971" y="22117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="" xmlns:a16="http://schemas.microsoft.com/office/drawing/2014/main" id="{9C43A5DA-379E-5441-9E64-CBE9B074BF19}"/>
                </a:ext>
              </a:extLst>
            </p:cNvPr>
            <p:cNvSpPr/>
            <p:nvPr/>
          </p:nvSpPr>
          <p:spPr>
            <a:xfrm>
              <a:off x="6712553" y="2243709"/>
              <a:ext cx="9525" cy="88201"/>
            </a:xfrm>
            <a:custGeom>
              <a:avLst/>
              <a:gdLst>
                <a:gd name="connsiteX0" fmla="*/ 0 w 9525"/>
                <a:gd name="connsiteY0" fmla="*/ 88202 h 88201"/>
                <a:gd name="connsiteX1" fmla="*/ 0 w 9525"/>
                <a:gd name="connsiteY1" fmla="*/ 0 h 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8201">
                  <a:moveTo>
                    <a:pt x="0" y="88202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="" xmlns:a16="http://schemas.microsoft.com/office/drawing/2014/main" id="{34E9CB08-1F45-1340-9762-1D63C2E0F393}"/>
                </a:ext>
              </a:extLst>
            </p:cNvPr>
            <p:cNvSpPr/>
            <p:nvPr/>
          </p:nvSpPr>
          <p:spPr>
            <a:xfrm>
              <a:off x="7009923" y="2631376"/>
              <a:ext cx="88201" cy="9525"/>
            </a:xfrm>
            <a:custGeom>
              <a:avLst/>
              <a:gdLst>
                <a:gd name="connsiteX0" fmla="*/ 0 w 88201"/>
                <a:gd name="connsiteY0" fmla="*/ 0 h 9525"/>
                <a:gd name="connsiteX1" fmla="*/ 88201 w 882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01" h="9525">
                  <a:moveTo>
                    <a:pt x="0" y="0"/>
                  </a:moveTo>
                  <a:lnTo>
                    <a:pt x="88201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47" name="Рисунок 103">
            <a:extLst>
              <a:ext uri="{FF2B5EF4-FFF2-40B4-BE49-F238E27FC236}">
                <a16:creationId xmlns="" xmlns:a16="http://schemas.microsoft.com/office/drawing/2014/main" id="{3EE79F9F-4630-E843-A2A9-49A82B38C496}"/>
              </a:ext>
            </a:extLst>
          </p:cNvPr>
          <p:cNvGrpSpPr/>
          <p:nvPr/>
        </p:nvGrpSpPr>
        <p:grpSpPr>
          <a:xfrm>
            <a:off x="3357435" y="2563711"/>
            <a:ext cx="377921" cy="431840"/>
            <a:chOff x="5198745" y="2403729"/>
            <a:chExt cx="1794510" cy="2050541"/>
          </a:xfrm>
        </p:grpSpPr>
        <p:sp>
          <p:nvSpPr>
            <p:cNvPr id="148" name="Полилиния 147">
              <a:extLst>
                <a:ext uri="{FF2B5EF4-FFF2-40B4-BE49-F238E27FC236}">
                  <a16:creationId xmlns="" xmlns:a16="http://schemas.microsoft.com/office/drawing/2014/main" id="{1301ED76-4B6A-524C-8E5C-432F2155E3C8}"/>
                </a:ext>
              </a:extLst>
            </p:cNvPr>
            <p:cNvSpPr/>
            <p:nvPr/>
          </p:nvSpPr>
          <p:spPr>
            <a:xfrm>
              <a:off x="5198745" y="4309967"/>
              <a:ext cx="1794510" cy="144303"/>
            </a:xfrm>
            <a:custGeom>
              <a:avLst/>
              <a:gdLst>
                <a:gd name="connsiteX0" fmla="*/ 1794510 w 1794510"/>
                <a:gd name="connsiteY0" fmla="*/ 0 h 144303"/>
                <a:gd name="connsiteX1" fmla="*/ 1794510 w 1794510"/>
                <a:gd name="connsiteY1" fmla="*/ 144304 h 144303"/>
                <a:gd name="connsiteX2" fmla="*/ 0 w 1794510"/>
                <a:gd name="connsiteY2" fmla="*/ 144304 h 144303"/>
                <a:gd name="connsiteX3" fmla="*/ 0 w 1794510"/>
                <a:gd name="connsiteY3" fmla="*/ 0 h 144303"/>
                <a:gd name="connsiteX4" fmla="*/ 102203 w 1794510"/>
                <a:gd name="connsiteY4" fmla="*/ 0 h 144303"/>
                <a:gd name="connsiteX5" fmla="*/ 1692307 w 1794510"/>
                <a:gd name="connsiteY5" fmla="*/ 0 h 144303"/>
                <a:gd name="connsiteX6" fmla="*/ 1794510 w 1794510"/>
                <a:gd name="connsiteY6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510" h="144303">
                  <a:moveTo>
                    <a:pt x="1794510" y="0"/>
                  </a:moveTo>
                  <a:lnTo>
                    <a:pt x="1794510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02203" y="0"/>
                  </a:lnTo>
                  <a:lnTo>
                    <a:pt x="1692307" y="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="" xmlns:a16="http://schemas.microsoft.com/office/drawing/2014/main" id="{D3F4F491-A554-E949-B255-1C84FF9AB91F}"/>
                </a:ext>
              </a:extLst>
            </p:cNvPr>
            <p:cNvSpPr/>
            <p:nvPr/>
          </p:nvSpPr>
          <p:spPr>
            <a:xfrm>
              <a:off x="5198745" y="3372707"/>
              <a:ext cx="1794510" cy="144303"/>
            </a:xfrm>
            <a:custGeom>
              <a:avLst/>
              <a:gdLst>
                <a:gd name="connsiteX0" fmla="*/ 1794510 w 1794510"/>
                <a:gd name="connsiteY0" fmla="*/ 0 h 144303"/>
                <a:gd name="connsiteX1" fmla="*/ 1794510 w 1794510"/>
                <a:gd name="connsiteY1" fmla="*/ 144304 h 144303"/>
                <a:gd name="connsiteX2" fmla="*/ 1692307 w 1794510"/>
                <a:gd name="connsiteY2" fmla="*/ 144304 h 144303"/>
                <a:gd name="connsiteX3" fmla="*/ 102203 w 1794510"/>
                <a:gd name="connsiteY3" fmla="*/ 144304 h 144303"/>
                <a:gd name="connsiteX4" fmla="*/ 0 w 1794510"/>
                <a:gd name="connsiteY4" fmla="*/ 144304 h 144303"/>
                <a:gd name="connsiteX5" fmla="*/ 0 w 1794510"/>
                <a:gd name="connsiteY5" fmla="*/ 0 h 144303"/>
                <a:gd name="connsiteX6" fmla="*/ 1794510 w 1794510"/>
                <a:gd name="connsiteY6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510" h="144303">
                  <a:moveTo>
                    <a:pt x="1794510" y="0"/>
                  </a:moveTo>
                  <a:lnTo>
                    <a:pt x="1794510" y="144304"/>
                  </a:lnTo>
                  <a:lnTo>
                    <a:pt x="1692307" y="144304"/>
                  </a:lnTo>
                  <a:lnTo>
                    <a:pt x="102203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="" xmlns:a16="http://schemas.microsoft.com/office/drawing/2014/main" id="{B631A664-11DA-854E-8595-674ABF9E8E38}"/>
                </a:ext>
              </a:extLst>
            </p:cNvPr>
            <p:cNvSpPr/>
            <p:nvPr/>
          </p:nvSpPr>
          <p:spPr>
            <a:xfrm>
              <a:off x="5300948" y="3517011"/>
              <a:ext cx="1590103" cy="792956"/>
            </a:xfrm>
            <a:custGeom>
              <a:avLst/>
              <a:gdLst>
                <a:gd name="connsiteX0" fmla="*/ 0 w 1590103"/>
                <a:gd name="connsiteY0" fmla="*/ 0 h 792956"/>
                <a:gd name="connsiteX1" fmla="*/ 1590104 w 1590103"/>
                <a:gd name="connsiteY1" fmla="*/ 0 h 792956"/>
                <a:gd name="connsiteX2" fmla="*/ 1590104 w 1590103"/>
                <a:gd name="connsiteY2" fmla="*/ 792956 h 792956"/>
                <a:gd name="connsiteX3" fmla="*/ 0 w 1590103"/>
                <a:gd name="connsiteY3" fmla="*/ 792956 h 79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103" h="792956">
                  <a:moveTo>
                    <a:pt x="0" y="0"/>
                  </a:moveTo>
                  <a:lnTo>
                    <a:pt x="1590104" y="0"/>
                  </a:lnTo>
                  <a:lnTo>
                    <a:pt x="1590104" y="792956"/>
                  </a:lnTo>
                  <a:lnTo>
                    <a:pt x="0" y="79295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="" xmlns:a16="http://schemas.microsoft.com/office/drawing/2014/main" id="{75B23A95-944C-B043-8D18-85BC4D0D7A09}"/>
                </a:ext>
              </a:extLst>
            </p:cNvPr>
            <p:cNvSpPr/>
            <p:nvPr/>
          </p:nvSpPr>
          <p:spPr>
            <a:xfrm>
              <a:off x="5198745" y="3372707"/>
              <a:ext cx="1794510" cy="144303"/>
            </a:xfrm>
            <a:custGeom>
              <a:avLst/>
              <a:gdLst>
                <a:gd name="connsiteX0" fmla="*/ 102203 w 1794510"/>
                <a:gd name="connsiteY0" fmla="*/ 144304 h 144303"/>
                <a:gd name="connsiteX1" fmla="*/ 0 w 1794510"/>
                <a:gd name="connsiteY1" fmla="*/ 144304 h 144303"/>
                <a:gd name="connsiteX2" fmla="*/ 0 w 1794510"/>
                <a:gd name="connsiteY2" fmla="*/ 0 h 144303"/>
                <a:gd name="connsiteX3" fmla="*/ 1794510 w 1794510"/>
                <a:gd name="connsiteY3" fmla="*/ 0 h 144303"/>
                <a:gd name="connsiteX4" fmla="*/ 1794510 w 1794510"/>
                <a:gd name="connsiteY4" fmla="*/ 144304 h 144303"/>
                <a:gd name="connsiteX5" fmla="*/ 1692307 w 1794510"/>
                <a:gd name="connsiteY5" fmla="*/ 144304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10" h="144303">
                  <a:moveTo>
                    <a:pt x="102203" y="144304"/>
                  </a:moveTo>
                  <a:lnTo>
                    <a:pt x="0" y="144304"/>
                  </a:lnTo>
                  <a:lnTo>
                    <a:pt x="0" y="0"/>
                  </a:lnTo>
                  <a:lnTo>
                    <a:pt x="1794510" y="0"/>
                  </a:lnTo>
                  <a:lnTo>
                    <a:pt x="1794510" y="144304"/>
                  </a:lnTo>
                  <a:lnTo>
                    <a:pt x="1692307" y="14430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="" xmlns:a16="http://schemas.microsoft.com/office/drawing/2014/main" id="{22DFAFA4-B7CD-1E4C-8CC3-19684ED85CD8}"/>
                </a:ext>
              </a:extLst>
            </p:cNvPr>
            <p:cNvSpPr/>
            <p:nvPr/>
          </p:nvSpPr>
          <p:spPr>
            <a:xfrm>
              <a:off x="5198745" y="4309967"/>
              <a:ext cx="1794510" cy="144303"/>
            </a:xfrm>
            <a:custGeom>
              <a:avLst/>
              <a:gdLst>
                <a:gd name="connsiteX0" fmla="*/ 1692307 w 1794510"/>
                <a:gd name="connsiteY0" fmla="*/ 0 h 144303"/>
                <a:gd name="connsiteX1" fmla="*/ 1794510 w 1794510"/>
                <a:gd name="connsiteY1" fmla="*/ 0 h 144303"/>
                <a:gd name="connsiteX2" fmla="*/ 1794510 w 1794510"/>
                <a:gd name="connsiteY2" fmla="*/ 144304 h 144303"/>
                <a:gd name="connsiteX3" fmla="*/ 0 w 1794510"/>
                <a:gd name="connsiteY3" fmla="*/ 144304 h 144303"/>
                <a:gd name="connsiteX4" fmla="*/ 0 w 1794510"/>
                <a:gd name="connsiteY4" fmla="*/ 0 h 144303"/>
                <a:gd name="connsiteX5" fmla="*/ 102203 w 1794510"/>
                <a:gd name="connsiteY5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10" h="144303">
                  <a:moveTo>
                    <a:pt x="1692307" y="0"/>
                  </a:moveTo>
                  <a:lnTo>
                    <a:pt x="1794510" y="0"/>
                  </a:lnTo>
                  <a:lnTo>
                    <a:pt x="1794510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0220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="" xmlns:a16="http://schemas.microsoft.com/office/drawing/2014/main" id="{CDD5DA55-FDA9-F548-8A78-DA23CF454D0C}"/>
                </a:ext>
              </a:extLst>
            </p:cNvPr>
            <p:cNvSpPr/>
            <p:nvPr/>
          </p:nvSpPr>
          <p:spPr>
            <a:xfrm>
              <a:off x="5300948" y="3517011"/>
              <a:ext cx="1590103" cy="792956"/>
            </a:xfrm>
            <a:custGeom>
              <a:avLst/>
              <a:gdLst>
                <a:gd name="connsiteX0" fmla="*/ 0 w 1590103"/>
                <a:gd name="connsiteY0" fmla="*/ 0 h 792956"/>
                <a:gd name="connsiteX1" fmla="*/ 1590104 w 1590103"/>
                <a:gd name="connsiteY1" fmla="*/ 0 h 792956"/>
                <a:gd name="connsiteX2" fmla="*/ 1590104 w 1590103"/>
                <a:gd name="connsiteY2" fmla="*/ 792956 h 792956"/>
                <a:gd name="connsiteX3" fmla="*/ 0 w 1590103"/>
                <a:gd name="connsiteY3" fmla="*/ 792956 h 79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103" h="792956">
                  <a:moveTo>
                    <a:pt x="0" y="0"/>
                  </a:moveTo>
                  <a:lnTo>
                    <a:pt x="1590104" y="0"/>
                  </a:lnTo>
                  <a:lnTo>
                    <a:pt x="1590104" y="792956"/>
                  </a:lnTo>
                  <a:lnTo>
                    <a:pt x="0" y="79295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="" xmlns:a16="http://schemas.microsoft.com/office/drawing/2014/main" id="{9385C7D0-DFA5-854E-BBEA-C7CAF489FFB2}"/>
                </a:ext>
              </a:extLst>
            </p:cNvPr>
            <p:cNvSpPr/>
            <p:nvPr/>
          </p:nvSpPr>
          <p:spPr>
            <a:xfrm>
              <a:off x="543306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="" xmlns:a16="http://schemas.microsoft.com/office/drawing/2014/main" id="{7CA66E5E-DF83-674F-9B0C-17C110692FF2}"/>
                </a:ext>
              </a:extLst>
            </p:cNvPr>
            <p:cNvSpPr/>
            <p:nvPr/>
          </p:nvSpPr>
          <p:spPr>
            <a:xfrm>
              <a:off x="5580411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="" xmlns:a16="http://schemas.microsoft.com/office/drawing/2014/main" id="{31B429E4-1383-C649-B9FE-AE6B7B790739}"/>
                </a:ext>
              </a:extLst>
            </p:cNvPr>
            <p:cNvSpPr/>
            <p:nvPr/>
          </p:nvSpPr>
          <p:spPr>
            <a:xfrm>
              <a:off x="5727763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="" xmlns:a16="http://schemas.microsoft.com/office/drawing/2014/main" id="{6CDB4EB4-A416-B84A-BC94-504E3B2E98CE}"/>
                </a:ext>
              </a:extLst>
            </p:cNvPr>
            <p:cNvSpPr/>
            <p:nvPr/>
          </p:nvSpPr>
          <p:spPr>
            <a:xfrm>
              <a:off x="587502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="" xmlns:a16="http://schemas.microsoft.com/office/drawing/2014/main" id="{BF90EEAE-2ACC-0B41-816B-EBBD1A64C310}"/>
                </a:ext>
              </a:extLst>
            </p:cNvPr>
            <p:cNvSpPr/>
            <p:nvPr/>
          </p:nvSpPr>
          <p:spPr>
            <a:xfrm>
              <a:off x="6022371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="" xmlns:a16="http://schemas.microsoft.com/office/drawing/2014/main" id="{38A7129F-DCF0-A74F-B20F-463DABB865E0}"/>
                </a:ext>
              </a:extLst>
            </p:cNvPr>
            <p:cNvSpPr/>
            <p:nvPr/>
          </p:nvSpPr>
          <p:spPr>
            <a:xfrm>
              <a:off x="6169628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="" xmlns:a16="http://schemas.microsoft.com/office/drawing/2014/main" id="{B059DDDB-962B-CD46-897E-1D4BD087F28B}"/>
                </a:ext>
              </a:extLst>
            </p:cNvPr>
            <p:cNvSpPr/>
            <p:nvPr/>
          </p:nvSpPr>
          <p:spPr>
            <a:xfrm>
              <a:off x="631698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="" xmlns:a16="http://schemas.microsoft.com/office/drawing/2014/main" id="{D2582134-EF60-BE43-A8B8-28A4BF10F238}"/>
                </a:ext>
              </a:extLst>
            </p:cNvPr>
            <p:cNvSpPr/>
            <p:nvPr/>
          </p:nvSpPr>
          <p:spPr>
            <a:xfrm>
              <a:off x="6464236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="" xmlns:a16="http://schemas.microsoft.com/office/drawing/2014/main" id="{7AFE3CB9-9902-6B45-8A6A-53C23FBE806E}"/>
                </a:ext>
              </a:extLst>
            </p:cNvPr>
            <p:cNvSpPr/>
            <p:nvPr/>
          </p:nvSpPr>
          <p:spPr>
            <a:xfrm>
              <a:off x="6611588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="" xmlns:a16="http://schemas.microsoft.com/office/drawing/2014/main" id="{42007A82-03F3-B14F-8E28-0FD7BF2625C4}"/>
                </a:ext>
              </a:extLst>
            </p:cNvPr>
            <p:cNvSpPr/>
            <p:nvPr/>
          </p:nvSpPr>
          <p:spPr>
            <a:xfrm>
              <a:off x="675894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="" xmlns:a16="http://schemas.microsoft.com/office/drawing/2014/main" id="{2175DE9A-EB2E-FF40-BEE6-51D9FA1FD245}"/>
                </a:ext>
              </a:extLst>
            </p:cNvPr>
            <p:cNvSpPr/>
            <p:nvPr/>
          </p:nvSpPr>
          <p:spPr>
            <a:xfrm>
              <a:off x="5991225" y="2403729"/>
              <a:ext cx="208647" cy="594141"/>
            </a:xfrm>
            <a:custGeom>
              <a:avLst/>
              <a:gdLst>
                <a:gd name="connsiteX0" fmla="*/ 0 w 208647"/>
                <a:gd name="connsiteY0" fmla="*/ 489680 h 594141"/>
                <a:gd name="connsiteX1" fmla="*/ 105089 w 208647"/>
                <a:gd name="connsiteY1" fmla="*/ 594141 h 594141"/>
                <a:gd name="connsiteX2" fmla="*/ 126873 w 208647"/>
                <a:gd name="connsiteY2" fmla="*/ 591788 h 594141"/>
                <a:gd name="connsiteX3" fmla="*/ 148209 w 208647"/>
                <a:gd name="connsiteY3" fmla="*/ 584645 h 594141"/>
                <a:gd name="connsiteX4" fmla="*/ 198768 w 208647"/>
                <a:gd name="connsiteY4" fmla="*/ 445360 h 594141"/>
                <a:gd name="connsiteX5" fmla="*/ 185642 w 208647"/>
                <a:gd name="connsiteY5" fmla="*/ 424243 h 594141"/>
                <a:gd name="connsiteX6" fmla="*/ 104394 w 208647"/>
                <a:gd name="connsiteY6" fmla="*/ 212693 h 594141"/>
                <a:gd name="connsiteX7" fmla="*/ 104394 w 208647"/>
                <a:gd name="connsiteY7" fmla="*/ 0 h 59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47" h="594141">
                  <a:moveTo>
                    <a:pt x="0" y="489680"/>
                  </a:moveTo>
                  <a:cubicBezTo>
                    <a:pt x="172" y="547545"/>
                    <a:pt x="47215" y="594312"/>
                    <a:pt x="105089" y="594141"/>
                  </a:cubicBezTo>
                  <a:cubicBezTo>
                    <a:pt x="112414" y="594122"/>
                    <a:pt x="119710" y="593331"/>
                    <a:pt x="126873" y="591788"/>
                  </a:cubicBezTo>
                  <a:cubicBezTo>
                    <a:pt x="134245" y="590283"/>
                    <a:pt x="141418" y="587892"/>
                    <a:pt x="148209" y="584645"/>
                  </a:cubicBezTo>
                  <a:cubicBezTo>
                    <a:pt x="200635" y="560146"/>
                    <a:pt x="223266" y="497786"/>
                    <a:pt x="198768" y="445360"/>
                  </a:cubicBezTo>
                  <a:cubicBezTo>
                    <a:pt x="195243" y="437826"/>
                    <a:pt x="190843" y="430740"/>
                    <a:pt x="185642" y="424243"/>
                  </a:cubicBezTo>
                  <a:cubicBezTo>
                    <a:pt x="136588" y="363379"/>
                    <a:pt x="104394" y="290893"/>
                    <a:pt x="104394" y="212693"/>
                  </a:cubicBezTo>
                  <a:lnTo>
                    <a:pt x="104394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="" xmlns:a16="http://schemas.microsoft.com/office/drawing/2014/main" id="{C0871298-238B-A44C-9FE6-4B780146DDA7}"/>
                </a:ext>
              </a:extLst>
            </p:cNvPr>
            <p:cNvSpPr/>
            <p:nvPr/>
          </p:nvSpPr>
          <p:spPr>
            <a:xfrm>
              <a:off x="5198745" y="2968656"/>
              <a:ext cx="1794510" cy="404050"/>
            </a:xfrm>
            <a:custGeom>
              <a:avLst/>
              <a:gdLst>
                <a:gd name="connsiteX0" fmla="*/ 0 w 1794510"/>
                <a:gd name="connsiteY0" fmla="*/ 404050 h 404050"/>
                <a:gd name="connsiteX1" fmla="*/ 853726 w 1794510"/>
                <a:gd name="connsiteY1" fmla="*/ 19621 h 404050"/>
                <a:gd name="connsiteX2" fmla="*/ 897255 w 1794510"/>
                <a:gd name="connsiteY2" fmla="*/ 0 h 404050"/>
                <a:gd name="connsiteX3" fmla="*/ 941070 w 1794510"/>
                <a:gd name="connsiteY3" fmla="*/ 19717 h 404050"/>
                <a:gd name="connsiteX4" fmla="*/ 1794510 w 1794510"/>
                <a:gd name="connsiteY4" fmla="*/ 404050 h 4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10" h="404050">
                  <a:moveTo>
                    <a:pt x="0" y="404050"/>
                  </a:moveTo>
                  <a:lnTo>
                    <a:pt x="853726" y="19621"/>
                  </a:lnTo>
                  <a:lnTo>
                    <a:pt x="897255" y="0"/>
                  </a:lnTo>
                  <a:lnTo>
                    <a:pt x="941070" y="19717"/>
                  </a:lnTo>
                  <a:lnTo>
                    <a:pt x="1794510" y="40405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66" name="Рисунок 899">
            <a:extLst>
              <a:ext uri="{FF2B5EF4-FFF2-40B4-BE49-F238E27FC236}">
                <a16:creationId xmlns="" xmlns:a16="http://schemas.microsoft.com/office/drawing/2014/main" id="{BE682AEC-5323-4243-81FF-E3B344466D80}"/>
              </a:ext>
            </a:extLst>
          </p:cNvPr>
          <p:cNvGrpSpPr/>
          <p:nvPr/>
        </p:nvGrpSpPr>
        <p:grpSpPr>
          <a:xfrm>
            <a:off x="5715442" y="2696683"/>
            <a:ext cx="676479" cy="565755"/>
            <a:chOff x="4855845" y="2391822"/>
            <a:chExt cx="2480310" cy="2074354"/>
          </a:xfrm>
        </p:grpSpPr>
        <p:sp>
          <p:nvSpPr>
            <p:cNvPr id="167" name="Полилиния 166">
              <a:extLst>
                <a:ext uri="{FF2B5EF4-FFF2-40B4-BE49-F238E27FC236}">
                  <a16:creationId xmlns="" xmlns:a16="http://schemas.microsoft.com/office/drawing/2014/main" id="{EE580B8C-1545-3645-AE68-1C11C1723C1E}"/>
                </a:ext>
              </a:extLst>
            </p:cNvPr>
            <p:cNvSpPr/>
            <p:nvPr/>
          </p:nvSpPr>
          <p:spPr>
            <a:xfrm>
              <a:off x="6714267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="" xmlns:a16="http://schemas.microsoft.com/office/drawing/2014/main" id="{76DBCC0D-3E21-1F4D-B2E3-EF313C2F1379}"/>
                </a:ext>
              </a:extLst>
            </p:cNvPr>
            <p:cNvSpPr/>
            <p:nvPr/>
          </p:nvSpPr>
          <p:spPr>
            <a:xfrm>
              <a:off x="5938932" y="3815048"/>
              <a:ext cx="516826" cy="516826"/>
            </a:xfrm>
            <a:custGeom>
              <a:avLst/>
              <a:gdLst>
                <a:gd name="connsiteX0" fmla="*/ 258413 w 516826"/>
                <a:gd name="connsiteY0" fmla="*/ 349853 h 516826"/>
                <a:gd name="connsiteX1" fmla="*/ 258413 w 516826"/>
                <a:gd name="connsiteY1" fmla="*/ 446627 h 516826"/>
                <a:gd name="connsiteX2" fmla="*/ 441579 w 516826"/>
                <a:gd name="connsiteY2" fmla="*/ 446627 h 516826"/>
                <a:gd name="connsiteX3" fmla="*/ 441579 w 516826"/>
                <a:gd name="connsiteY3" fmla="*/ 349853 h 516826"/>
                <a:gd name="connsiteX4" fmla="*/ 0 w 516826"/>
                <a:gd name="connsiteY4" fmla="*/ 516827 h 516826"/>
                <a:gd name="connsiteX5" fmla="*/ 0 w 516826"/>
                <a:gd name="connsiteY5" fmla="*/ 0 h 516826"/>
                <a:gd name="connsiteX6" fmla="*/ 516826 w 516826"/>
                <a:gd name="connsiteY6" fmla="*/ 0 h 516826"/>
                <a:gd name="connsiteX7" fmla="*/ 516826 w 516826"/>
                <a:gd name="connsiteY7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826" h="516826">
                  <a:moveTo>
                    <a:pt x="258413" y="349853"/>
                  </a:moveTo>
                  <a:lnTo>
                    <a:pt x="258413" y="446627"/>
                  </a:lnTo>
                  <a:lnTo>
                    <a:pt x="441579" y="446627"/>
                  </a:lnTo>
                  <a:lnTo>
                    <a:pt x="441579" y="349853"/>
                  </a:lnTo>
                  <a:close/>
                  <a:moveTo>
                    <a:pt x="0" y="516827"/>
                  </a:moveTo>
                  <a:lnTo>
                    <a:pt x="0" y="0"/>
                  </a:lnTo>
                  <a:lnTo>
                    <a:pt x="516826" y="0"/>
                  </a:lnTo>
                  <a:lnTo>
                    <a:pt x="516826" y="51682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="" xmlns:a16="http://schemas.microsoft.com/office/drawing/2014/main" id="{C3387526-BD26-444A-A361-16535A467828}"/>
                </a:ext>
              </a:extLst>
            </p:cNvPr>
            <p:cNvSpPr/>
            <p:nvPr/>
          </p:nvSpPr>
          <p:spPr>
            <a:xfrm>
              <a:off x="4978812" y="2391822"/>
              <a:ext cx="2234755" cy="1942052"/>
            </a:xfrm>
            <a:custGeom>
              <a:avLst/>
              <a:gdLst>
                <a:gd name="connsiteX0" fmla="*/ 953262 w 2234755"/>
                <a:gd name="connsiteY0" fmla="*/ 265652 h 1942052"/>
                <a:gd name="connsiteX1" fmla="*/ 1281112 w 2234755"/>
                <a:gd name="connsiteY1" fmla="*/ 265652 h 1942052"/>
                <a:gd name="connsiteX2" fmla="*/ 1320832 w 2234755"/>
                <a:gd name="connsiteY2" fmla="*/ 225933 h 1942052"/>
                <a:gd name="connsiteX3" fmla="*/ 1320832 w 2234755"/>
                <a:gd name="connsiteY3" fmla="*/ 163449 h 1942052"/>
                <a:gd name="connsiteX4" fmla="*/ 1281112 w 2234755"/>
                <a:gd name="connsiteY4" fmla="*/ 123730 h 1942052"/>
                <a:gd name="connsiteX5" fmla="*/ 953262 w 2234755"/>
                <a:gd name="connsiteY5" fmla="*/ 123730 h 1942052"/>
                <a:gd name="connsiteX6" fmla="*/ 913543 w 2234755"/>
                <a:gd name="connsiteY6" fmla="*/ 163449 h 1942052"/>
                <a:gd name="connsiteX7" fmla="*/ 913543 w 2234755"/>
                <a:gd name="connsiteY7" fmla="*/ 225933 h 1942052"/>
                <a:gd name="connsiteX8" fmla="*/ 953262 w 2234755"/>
                <a:gd name="connsiteY8" fmla="*/ 265652 h 1942052"/>
                <a:gd name="connsiteX9" fmla="*/ 2110550 w 2234755"/>
                <a:gd name="connsiteY9" fmla="*/ 1942052 h 1942052"/>
                <a:gd name="connsiteX10" fmla="*/ 2110550 w 2234755"/>
                <a:gd name="connsiteY10" fmla="*/ 387763 h 1942052"/>
                <a:gd name="connsiteX11" fmla="*/ 123825 w 2234755"/>
                <a:gd name="connsiteY11" fmla="*/ 387763 h 1942052"/>
                <a:gd name="connsiteX12" fmla="*/ 123825 w 2234755"/>
                <a:gd name="connsiteY12" fmla="*/ 1942052 h 1942052"/>
                <a:gd name="connsiteX13" fmla="*/ 0 w 2234755"/>
                <a:gd name="connsiteY13" fmla="*/ 1942052 h 1942052"/>
                <a:gd name="connsiteX14" fmla="*/ 0 w 2234755"/>
                <a:gd name="connsiteY14" fmla="*/ 263652 h 1942052"/>
                <a:gd name="connsiteX15" fmla="*/ 1117187 w 2234755"/>
                <a:gd name="connsiteY15" fmla="*/ 0 h 1942052"/>
                <a:gd name="connsiteX16" fmla="*/ 2234755 w 2234755"/>
                <a:gd name="connsiteY16" fmla="*/ 263652 h 1942052"/>
                <a:gd name="connsiteX17" fmla="*/ 2234755 w 2234755"/>
                <a:gd name="connsiteY17" fmla="*/ 1942052 h 194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4755" h="1942052">
                  <a:moveTo>
                    <a:pt x="953262" y="265652"/>
                  </a:moveTo>
                  <a:lnTo>
                    <a:pt x="1281112" y="265652"/>
                  </a:lnTo>
                  <a:cubicBezTo>
                    <a:pt x="1303049" y="265652"/>
                    <a:pt x="1320832" y="247869"/>
                    <a:pt x="1320832" y="225933"/>
                  </a:cubicBezTo>
                  <a:lnTo>
                    <a:pt x="1320832" y="163449"/>
                  </a:lnTo>
                  <a:cubicBezTo>
                    <a:pt x="1320832" y="141513"/>
                    <a:pt x="1303049" y="123730"/>
                    <a:pt x="1281112" y="123730"/>
                  </a:cubicBezTo>
                  <a:lnTo>
                    <a:pt x="953262" y="123730"/>
                  </a:lnTo>
                  <a:cubicBezTo>
                    <a:pt x="931326" y="123730"/>
                    <a:pt x="913543" y="141513"/>
                    <a:pt x="913543" y="163449"/>
                  </a:cubicBezTo>
                  <a:lnTo>
                    <a:pt x="913543" y="225933"/>
                  </a:lnTo>
                  <a:cubicBezTo>
                    <a:pt x="913543" y="247869"/>
                    <a:pt x="931326" y="265652"/>
                    <a:pt x="953262" y="265652"/>
                  </a:cubicBezTo>
                  <a:close/>
                  <a:moveTo>
                    <a:pt x="2110550" y="1942052"/>
                  </a:moveTo>
                  <a:lnTo>
                    <a:pt x="2110550" y="387763"/>
                  </a:lnTo>
                  <a:lnTo>
                    <a:pt x="123825" y="387763"/>
                  </a:lnTo>
                  <a:lnTo>
                    <a:pt x="123825" y="1942052"/>
                  </a:lnTo>
                  <a:lnTo>
                    <a:pt x="0" y="1942052"/>
                  </a:lnTo>
                  <a:lnTo>
                    <a:pt x="0" y="263652"/>
                  </a:lnTo>
                  <a:lnTo>
                    <a:pt x="1117187" y="0"/>
                  </a:lnTo>
                  <a:lnTo>
                    <a:pt x="2234755" y="263652"/>
                  </a:lnTo>
                  <a:lnTo>
                    <a:pt x="2234755" y="194205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="" xmlns:a16="http://schemas.microsoft.com/office/drawing/2014/main" id="{67A558BC-5AED-B74A-93A5-102B11708185}"/>
                </a:ext>
              </a:extLst>
            </p:cNvPr>
            <p:cNvSpPr/>
            <p:nvPr/>
          </p:nvSpPr>
          <p:spPr>
            <a:xfrm>
              <a:off x="6714267" y="3647979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="" xmlns:a16="http://schemas.microsoft.com/office/drawing/2014/main" id="{482D57F6-4C7F-8D48-8D9E-5F65A72FD31D}"/>
                </a:ext>
              </a:extLst>
            </p:cNvPr>
            <p:cNvSpPr/>
            <p:nvPr/>
          </p:nvSpPr>
          <p:spPr>
            <a:xfrm>
              <a:off x="5102637" y="2884932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="" xmlns:a16="http://schemas.microsoft.com/office/drawing/2014/main" id="{9B40B406-88FB-CE49-BCD7-8C251001060F}"/>
                </a:ext>
              </a:extLst>
            </p:cNvPr>
            <p:cNvSpPr/>
            <p:nvPr/>
          </p:nvSpPr>
          <p:spPr>
            <a:xfrm>
              <a:off x="5102637" y="2779585"/>
              <a:ext cx="1986724" cy="105346"/>
            </a:xfrm>
            <a:custGeom>
              <a:avLst/>
              <a:gdLst>
                <a:gd name="connsiteX0" fmla="*/ 0 w 1986724"/>
                <a:gd name="connsiteY0" fmla="*/ 0 h 105346"/>
                <a:gd name="connsiteX1" fmla="*/ 1986725 w 1986724"/>
                <a:gd name="connsiteY1" fmla="*/ 0 h 105346"/>
                <a:gd name="connsiteX2" fmla="*/ 1986725 w 1986724"/>
                <a:gd name="connsiteY2" fmla="*/ 105347 h 105346"/>
                <a:gd name="connsiteX3" fmla="*/ 0 w 1986724"/>
                <a:gd name="connsiteY3" fmla="*/ 105347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0" y="0"/>
                  </a:moveTo>
                  <a:lnTo>
                    <a:pt x="1986725" y="0"/>
                  </a:lnTo>
                  <a:lnTo>
                    <a:pt x="1986725" y="105347"/>
                  </a:lnTo>
                  <a:lnTo>
                    <a:pt x="0" y="10534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="" xmlns:a16="http://schemas.microsoft.com/office/drawing/2014/main" id="{1D097F0F-32E7-CF43-B6CC-FC2E111EDAE7}"/>
                </a:ext>
              </a:extLst>
            </p:cNvPr>
            <p:cNvSpPr/>
            <p:nvPr/>
          </p:nvSpPr>
          <p:spPr>
            <a:xfrm>
              <a:off x="6455759" y="3298126"/>
              <a:ext cx="516540" cy="516921"/>
            </a:xfrm>
            <a:custGeom>
              <a:avLst/>
              <a:gdLst>
                <a:gd name="connsiteX0" fmla="*/ 258509 w 516540"/>
                <a:gd name="connsiteY0" fmla="*/ 446723 h 516921"/>
                <a:gd name="connsiteX1" fmla="*/ 441675 w 516540"/>
                <a:gd name="connsiteY1" fmla="*/ 446723 h 516921"/>
                <a:gd name="connsiteX2" fmla="*/ 441675 w 516540"/>
                <a:gd name="connsiteY2" fmla="*/ 349949 h 516921"/>
                <a:gd name="connsiteX3" fmla="*/ 258509 w 516540"/>
                <a:gd name="connsiteY3" fmla="*/ 349949 h 516921"/>
                <a:gd name="connsiteX4" fmla="*/ 0 w 516540"/>
                <a:gd name="connsiteY4" fmla="*/ 0 h 516921"/>
                <a:gd name="connsiteX5" fmla="*/ 516541 w 516540"/>
                <a:gd name="connsiteY5" fmla="*/ 0 h 516921"/>
                <a:gd name="connsiteX6" fmla="*/ 516541 w 516540"/>
                <a:gd name="connsiteY6" fmla="*/ 516922 h 516921"/>
                <a:gd name="connsiteX7" fmla="*/ 0 w 516540"/>
                <a:gd name="connsiteY7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921">
                  <a:moveTo>
                    <a:pt x="258509" y="446723"/>
                  </a:moveTo>
                  <a:lnTo>
                    <a:pt x="441675" y="446723"/>
                  </a:lnTo>
                  <a:lnTo>
                    <a:pt x="441675" y="349949"/>
                  </a:lnTo>
                  <a:lnTo>
                    <a:pt x="258509" y="349949"/>
                  </a:lnTo>
                  <a:close/>
                  <a:moveTo>
                    <a:pt x="0" y="0"/>
                  </a:moveTo>
                  <a:lnTo>
                    <a:pt x="516541" y="0"/>
                  </a:lnTo>
                  <a:lnTo>
                    <a:pt x="516541" y="516922"/>
                  </a:lnTo>
                  <a:lnTo>
                    <a:pt x="0" y="516922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="" xmlns:a16="http://schemas.microsoft.com/office/drawing/2014/main" id="{8F60C60A-3205-E64B-A944-15F671E4AA8D}"/>
                </a:ext>
              </a:extLst>
            </p:cNvPr>
            <p:cNvSpPr/>
            <p:nvPr/>
          </p:nvSpPr>
          <p:spPr>
            <a:xfrm>
              <a:off x="5102637" y="2990278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="" xmlns:a16="http://schemas.microsoft.com/office/drawing/2014/main" id="{005C9210-5791-0B49-B439-61DB015D9D21}"/>
                </a:ext>
              </a:extLst>
            </p:cNvPr>
            <p:cNvSpPr/>
            <p:nvPr/>
          </p:nvSpPr>
          <p:spPr>
            <a:xfrm>
              <a:off x="5892355" y="2515647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="" xmlns:a16="http://schemas.microsoft.com/office/drawing/2014/main" id="{B35B179B-86B8-0D40-82D5-9FC6DB86A0AA}"/>
                </a:ext>
              </a:extLst>
            </p:cNvPr>
            <p:cNvSpPr/>
            <p:nvPr/>
          </p:nvSpPr>
          <p:spPr>
            <a:xfrm>
              <a:off x="4855845" y="4333779"/>
              <a:ext cx="2480310" cy="132397"/>
            </a:xfrm>
            <a:custGeom>
              <a:avLst/>
              <a:gdLst>
                <a:gd name="connsiteX0" fmla="*/ 2357723 w 2480310"/>
                <a:gd name="connsiteY0" fmla="*/ 0 h 132397"/>
                <a:gd name="connsiteX1" fmla="*/ 2480310 w 2480310"/>
                <a:gd name="connsiteY1" fmla="*/ 0 h 132397"/>
                <a:gd name="connsiteX2" fmla="*/ 2480310 w 2480310"/>
                <a:gd name="connsiteY2" fmla="*/ 132398 h 132397"/>
                <a:gd name="connsiteX3" fmla="*/ 0 w 2480310"/>
                <a:gd name="connsiteY3" fmla="*/ 132398 h 132397"/>
                <a:gd name="connsiteX4" fmla="*/ 0 w 2480310"/>
                <a:gd name="connsiteY4" fmla="*/ 0 h 132397"/>
                <a:gd name="connsiteX5" fmla="*/ 122587 w 2480310"/>
                <a:gd name="connsiteY5" fmla="*/ 0 h 132397"/>
                <a:gd name="connsiteX6" fmla="*/ 246793 w 2480310"/>
                <a:gd name="connsiteY6" fmla="*/ 0 h 132397"/>
                <a:gd name="connsiteX7" fmla="*/ 2233517 w 2480310"/>
                <a:gd name="connsiteY7" fmla="*/ 0 h 132397"/>
                <a:gd name="connsiteX8" fmla="*/ 2357723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2357723" y="0"/>
                  </a:moveTo>
                  <a:lnTo>
                    <a:pt x="2480310" y="0"/>
                  </a:lnTo>
                  <a:lnTo>
                    <a:pt x="2480310" y="132398"/>
                  </a:lnTo>
                  <a:lnTo>
                    <a:pt x="0" y="132398"/>
                  </a:lnTo>
                  <a:lnTo>
                    <a:pt x="0" y="0"/>
                  </a:lnTo>
                  <a:lnTo>
                    <a:pt x="122587" y="0"/>
                  </a:lnTo>
                  <a:lnTo>
                    <a:pt x="246793" y="0"/>
                  </a:lnTo>
                  <a:lnTo>
                    <a:pt x="2233517" y="0"/>
                  </a:lnTo>
                  <a:lnTo>
                    <a:pt x="235772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="" xmlns:a16="http://schemas.microsoft.com/office/drawing/2014/main" id="{A74F4E37-956B-8945-804C-ADC63AAEFB16}"/>
                </a:ext>
              </a:extLst>
            </p:cNvPr>
            <p:cNvSpPr/>
            <p:nvPr/>
          </p:nvSpPr>
          <p:spPr>
            <a:xfrm>
              <a:off x="6197346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="" xmlns:a16="http://schemas.microsoft.com/office/drawing/2014/main" id="{130E8C08-0D15-8A46-A6DB-CC873F1E0DB7}"/>
                </a:ext>
              </a:extLst>
            </p:cNvPr>
            <p:cNvSpPr/>
            <p:nvPr/>
          </p:nvSpPr>
          <p:spPr>
            <a:xfrm>
              <a:off x="6455759" y="3815048"/>
              <a:ext cx="516540" cy="516826"/>
            </a:xfrm>
            <a:custGeom>
              <a:avLst/>
              <a:gdLst>
                <a:gd name="connsiteX0" fmla="*/ 258509 w 516540"/>
                <a:gd name="connsiteY0" fmla="*/ 446627 h 516826"/>
                <a:gd name="connsiteX1" fmla="*/ 441675 w 516540"/>
                <a:gd name="connsiteY1" fmla="*/ 446627 h 516826"/>
                <a:gd name="connsiteX2" fmla="*/ 441675 w 516540"/>
                <a:gd name="connsiteY2" fmla="*/ 349853 h 516826"/>
                <a:gd name="connsiteX3" fmla="*/ 258509 w 516540"/>
                <a:gd name="connsiteY3" fmla="*/ 349853 h 516826"/>
                <a:gd name="connsiteX4" fmla="*/ 0 w 516540"/>
                <a:gd name="connsiteY4" fmla="*/ 0 h 516826"/>
                <a:gd name="connsiteX5" fmla="*/ 516541 w 516540"/>
                <a:gd name="connsiteY5" fmla="*/ 0 h 516826"/>
                <a:gd name="connsiteX6" fmla="*/ 516541 w 516540"/>
                <a:gd name="connsiteY6" fmla="*/ 516827 h 516826"/>
                <a:gd name="connsiteX7" fmla="*/ 0 w 516540"/>
                <a:gd name="connsiteY7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540" h="516826">
                  <a:moveTo>
                    <a:pt x="258509" y="446627"/>
                  </a:moveTo>
                  <a:lnTo>
                    <a:pt x="441675" y="446627"/>
                  </a:lnTo>
                  <a:lnTo>
                    <a:pt x="441675" y="349853"/>
                  </a:lnTo>
                  <a:lnTo>
                    <a:pt x="258509" y="349853"/>
                  </a:lnTo>
                  <a:close/>
                  <a:moveTo>
                    <a:pt x="0" y="0"/>
                  </a:moveTo>
                  <a:lnTo>
                    <a:pt x="516541" y="0"/>
                  </a:lnTo>
                  <a:lnTo>
                    <a:pt x="516541" y="516827"/>
                  </a:lnTo>
                  <a:lnTo>
                    <a:pt x="0" y="51682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="" xmlns:a16="http://schemas.microsoft.com/office/drawing/2014/main" id="{693E1751-F22C-0F41-A8B6-908A08E8326C}"/>
                </a:ext>
              </a:extLst>
            </p:cNvPr>
            <p:cNvSpPr/>
            <p:nvPr/>
          </p:nvSpPr>
          <p:spPr>
            <a:xfrm>
              <a:off x="5102637" y="3095625"/>
              <a:ext cx="1986724" cy="1238250"/>
            </a:xfrm>
            <a:custGeom>
              <a:avLst/>
              <a:gdLst>
                <a:gd name="connsiteX0" fmla="*/ 1986725 w 1986724"/>
                <a:gd name="connsiteY0" fmla="*/ 1238250 h 1238250"/>
                <a:gd name="connsiteX1" fmla="*/ 0 w 1986724"/>
                <a:gd name="connsiteY1" fmla="*/ 1238250 h 1238250"/>
                <a:gd name="connsiteX2" fmla="*/ 0 w 1986724"/>
                <a:gd name="connsiteY2" fmla="*/ 0 h 1238250"/>
                <a:gd name="connsiteX3" fmla="*/ 1986725 w 1986724"/>
                <a:gd name="connsiteY3" fmla="*/ 0 h 1238250"/>
                <a:gd name="connsiteX4" fmla="*/ 1353121 w 1986724"/>
                <a:gd name="connsiteY4" fmla="*/ 719519 h 1238250"/>
                <a:gd name="connsiteX5" fmla="*/ 836295 w 1986724"/>
                <a:gd name="connsiteY5" fmla="*/ 719519 h 1238250"/>
                <a:gd name="connsiteX6" fmla="*/ 836295 w 1986724"/>
                <a:gd name="connsiteY6" fmla="*/ 1236345 h 1238250"/>
                <a:gd name="connsiteX7" fmla="*/ 1869662 w 1986724"/>
                <a:gd name="connsiteY7" fmla="*/ 1236345 h 1238250"/>
                <a:gd name="connsiteX8" fmla="*/ 1869662 w 1986724"/>
                <a:gd name="connsiteY8" fmla="*/ 202501 h 1238250"/>
                <a:gd name="connsiteX9" fmla="*/ 1353121 w 1986724"/>
                <a:gd name="connsiteY9" fmla="*/ 202501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6724" h="1238250">
                  <a:moveTo>
                    <a:pt x="1986725" y="1238250"/>
                  </a:moveTo>
                  <a:lnTo>
                    <a:pt x="0" y="1238250"/>
                  </a:lnTo>
                  <a:lnTo>
                    <a:pt x="0" y="0"/>
                  </a:lnTo>
                  <a:lnTo>
                    <a:pt x="1986725" y="0"/>
                  </a:lnTo>
                  <a:close/>
                  <a:moveTo>
                    <a:pt x="1353121" y="719519"/>
                  </a:moveTo>
                  <a:lnTo>
                    <a:pt x="836295" y="719519"/>
                  </a:lnTo>
                  <a:lnTo>
                    <a:pt x="836295" y="1236345"/>
                  </a:lnTo>
                  <a:lnTo>
                    <a:pt x="1869662" y="1236345"/>
                  </a:lnTo>
                  <a:lnTo>
                    <a:pt x="1869662" y="202501"/>
                  </a:lnTo>
                  <a:lnTo>
                    <a:pt x="1353121" y="20250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="" xmlns:a16="http://schemas.microsoft.com/office/drawing/2014/main" id="{30BD3D67-7C26-5645-A2E9-644FC574CA77}"/>
                </a:ext>
              </a:extLst>
            </p:cNvPr>
            <p:cNvSpPr/>
            <p:nvPr/>
          </p:nvSpPr>
          <p:spPr>
            <a:xfrm>
              <a:off x="4978431" y="2655474"/>
              <a:ext cx="9525" cy="1678305"/>
            </a:xfrm>
            <a:custGeom>
              <a:avLst/>
              <a:gdLst>
                <a:gd name="connsiteX0" fmla="*/ 0 w 9525"/>
                <a:gd name="connsiteY0" fmla="*/ 1678305 h 1678305"/>
                <a:gd name="connsiteX1" fmla="*/ 0 w 9525"/>
                <a:gd name="connsiteY1" fmla="*/ 0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167830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="" xmlns:a16="http://schemas.microsoft.com/office/drawing/2014/main" id="{719C16C1-F6A7-0D4B-B7CD-83088E62D4EA}"/>
                </a:ext>
              </a:extLst>
            </p:cNvPr>
            <p:cNvSpPr/>
            <p:nvPr/>
          </p:nvSpPr>
          <p:spPr>
            <a:xfrm>
              <a:off x="7213568" y="2655474"/>
              <a:ext cx="9525" cy="1678305"/>
            </a:xfrm>
            <a:custGeom>
              <a:avLst/>
              <a:gdLst>
                <a:gd name="connsiteX0" fmla="*/ 0 w 9525"/>
                <a:gd name="connsiteY0" fmla="*/ 0 h 1678305"/>
                <a:gd name="connsiteX1" fmla="*/ 0 w 9525"/>
                <a:gd name="connsiteY1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78305">
                  <a:moveTo>
                    <a:pt x="0" y="0"/>
                  </a:moveTo>
                  <a:lnTo>
                    <a:pt x="0" y="167830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="" xmlns:a16="http://schemas.microsoft.com/office/drawing/2014/main" id="{1CAEF132-8F95-C947-BBA5-359BAF44EA37}"/>
                </a:ext>
              </a:extLst>
            </p:cNvPr>
            <p:cNvSpPr/>
            <p:nvPr/>
          </p:nvSpPr>
          <p:spPr>
            <a:xfrm>
              <a:off x="5102637" y="3095529"/>
              <a:ext cx="9525" cy="1238250"/>
            </a:xfrm>
            <a:custGeom>
              <a:avLst/>
              <a:gdLst>
                <a:gd name="connsiteX0" fmla="*/ 0 w 9525"/>
                <a:gd name="connsiteY0" fmla="*/ 0 h 1238250"/>
                <a:gd name="connsiteX1" fmla="*/ 0 w 9525"/>
                <a:gd name="connsiteY1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0"/>
                  </a:moveTo>
                  <a:lnTo>
                    <a:pt x="0" y="123825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="" xmlns:a16="http://schemas.microsoft.com/office/drawing/2014/main" id="{317B65A3-956C-8C46-A84F-4057C55A36B0}"/>
                </a:ext>
              </a:extLst>
            </p:cNvPr>
            <p:cNvSpPr/>
            <p:nvPr/>
          </p:nvSpPr>
          <p:spPr>
            <a:xfrm>
              <a:off x="7089362" y="3095529"/>
              <a:ext cx="9525" cy="1238250"/>
            </a:xfrm>
            <a:custGeom>
              <a:avLst/>
              <a:gdLst>
                <a:gd name="connsiteX0" fmla="*/ 0 w 9525"/>
                <a:gd name="connsiteY0" fmla="*/ 1238250 h 1238250"/>
                <a:gd name="connsiteX1" fmla="*/ 0 w 9525"/>
                <a:gd name="connsiteY1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8250">
                  <a:moveTo>
                    <a:pt x="0" y="123825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="" xmlns:a16="http://schemas.microsoft.com/office/drawing/2014/main" id="{B2BE2BEC-283C-704B-AE12-6BC6038F0CE3}"/>
                </a:ext>
              </a:extLst>
            </p:cNvPr>
            <p:cNvSpPr/>
            <p:nvPr/>
          </p:nvSpPr>
          <p:spPr>
            <a:xfrm>
              <a:off x="4978431" y="2391822"/>
              <a:ext cx="2235136" cy="263651"/>
            </a:xfrm>
            <a:custGeom>
              <a:avLst/>
              <a:gdLst>
                <a:gd name="connsiteX0" fmla="*/ 2235137 w 2235136"/>
                <a:gd name="connsiteY0" fmla="*/ 263652 h 263651"/>
                <a:gd name="connsiteX1" fmla="*/ 1117568 w 2235136"/>
                <a:gd name="connsiteY1" fmla="*/ 0 h 263651"/>
                <a:gd name="connsiteX2" fmla="*/ 0 w 2235136"/>
                <a:gd name="connsiteY2" fmla="*/ 263652 h 2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136" h="263651">
                  <a:moveTo>
                    <a:pt x="2235137" y="263652"/>
                  </a:moveTo>
                  <a:lnTo>
                    <a:pt x="1117568" y="0"/>
                  </a:lnTo>
                  <a:lnTo>
                    <a:pt x="0" y="26365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="" xmlns:a16="http://schemas.microsoft.com/office/drawing/2014/main" id="{BEB5E5D6-7222-8941-B80F-88056848F9F3}"/>
                </a:ext>
              </a:extLst>
            </p:cNvPr>
            <p:cNvSpPr/>
            <p:nvPr/>
          </p:nvSpPr>
          <p:spPr>
            <a:xfrm>
              <a:off x="5102637" y="2779585"/>
              <a:ext cx="1986724" cy="105346"/>
            </a:xfrm>
            <a:custGeom>
              <a:avLst/>
              <a:gdLst>
                <a:gd name="connsiteX0" fmla="*/ 1986725 w 1986724"/>
                <a:gd name="connsiteY0" fmla="*/ 105346 h 105346"/>
                <a:gd name="connsiteX1" fmla="*/ 1986725 w 1986724"/>
                <a:gd name="connsiteY1" fmla="*/ 0 h 105346"/>
                <a:gd name="connsiteX2" fmla="*/ 0 w 1986724"/>
                <a:gd name="connsiteY2" fmla="*/ 0 h 105346"/>
                <a:gd name="connsiteX3" fmla="*/ 0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1986725" y="105346"/>
                  </a:moveTo>
                  <a:lnTo>
                    <a:pt x="1986725" y="0"/>
                  </a:lnTo>
                  <a:lnTo>
                    <a:pt x="0" y="0"/>
                  </a:lnTo>
                  <a:lnTo>
                    <a:pt x="0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="" xmlns:a16="http://schemas.microsoft.com/office/drawing/2014/main" id="{CD60BFAF-B7D8-2C40-815B-6A642F800002}"/>
                </a:ext>
              </a:extLst>
            </p:cNvPr>
            <p:cNvSpPr/>
            <p:nvPr/>
          </p:nvSpPr>
          <p:spPr>
            <a:xfrm>
              <a:off x="5102637" y="2884932"/>
              <a:ext cx="1986724" cy="105346"/>
            </a:xfrm>
            <a:custGeom>
              <a:avLst/>
              <a:gdLst>
                <a:gd name="connsiteX0" fmla="*/ 1986725 w 1986724"/>
                <a:gd name="connsiteY0" fmla="*/ 105346 h 105346"/>
                <a:gd name="connsiteX1" fmla="*/ 1986725 w 1986724"/>
                <a:gd name="connsiteY1" fmla="*/ 0 h 105346"/>
                <a:gd name="connsiteX2" fmla="*/ 0 w 1986724"/>
                <a:gd name="connsiteY2" fmla="*/ 0 h 105346"/>
                <a:gd name="connsiteX3" fmla="*/ 0 w 1986724"/>
                <a:gd name="connsiteY3" fmla="*/ 105346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346">
                  <a:moveTo>
                    <a:pt x="1986725" y="105346"/>
                  </a:moveTo>
                  <a:lnTo>
                    <a:pt x="1986725" y="0"/>
                  </a:lnTo>
                  <a:lnTo>
                    <a:pt x="0" y="0"/>
                  </a:lnTo>
                  <a:lnTo>
                    <a:pt x="0" y="10534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="" xmlns:a16="http://schemas.microsoft.com/office/drawing/2014/main" id="{07979CBF-07EC-5B40-9D43-761500E8B0F8}"/>
                </a:ext>
              </a:extLst>
            </p:cNvPr>
            <p:cNvSpPr/>
            <p:nvPr/>
          </p:nvSpPr>
          <p:spPr>
            <a:xfrm>
              <a:off x="5102637" y="2990278"/>
              <a:ext cx="1986724" cy="105251"/>
            </a:xfrm>
            <a:custGeom>
              <a:avLst/>
              <a:gdLst>
                <a:gd name="connsiteX0" fmla="*/ 0 w 1986724"/>
                <a:gd name="connsiteY0" fmla="*/ 0 h 105251"/>
                <a:gd name="connsiteX1" fmla="*/ 1986725 w 1986724"/>
                <a:gd name="connsiteY1" fmla="*/ 0 h 105251"/>
                <a:gd name="connsiteX2" fmla="*/ 1986725 w 1986724"/>
                <a:gd name="connsiteY2" fmla="*/ 105251 h 105251"/>
                <a:gd name="connsiteX3" fmla="*/ 0 w 1986724"/>
                <a:gd name="connsiteY3" fmla="*/ 105251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6724" h="105251">
                  <a:moveTo>
                    <a:pt x="0" y="0"/>
                  </a:moveTo>
                  <a:lnTo>
                    <a:pt x="1986725" y="0"/>
                  </a:lnTo>
                  <a:lnTo>
                    <a:pt x="1986725" y="105251"/>
                  </a:lnTo>
                  <a:lnTo>
                    <a:pt x="0" y="105251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="" xmlns:a16="http://schemas.microsoft.com/office/drawing/2014/main" id="{E4EF1737-F7F0-9A49-A15D-1553AEC1F978}"/>
                </a:ext>
              </a:extLst>
            </p:cNvPr>
            <p:cNvSpPr/>
            <p:nvPr/>
          </p:nvSpPr>
          <p:spPr>
            <a:xfrm>
              <a:off x="5892355" y="2515647"/>
              <a:ext cx="407288" cy="141922"/>
            </a:xfrm>
            <a:custGeom>
              <a:avLst/>
              <a:gdLst>
                <a:gd name="connsiteX0" fmla="*/ 367570 w 407288"/>
                <a:gd name="connsiteY0" fmla="*/ 0 h 141922"/>
                <a:gd name="connsiteX1" fmla="*/ 407289 w 407288"/>
                <a:gd name="connsiteY1" fmla="*/ 0 h 141922"/>
                <a:gd name="connsiteX2" fmla="*/ 407289 w 407288"/>
                <a:gd name="connsiteY2" fmla="*/ 141922 h 141922"/>
                <a:gd name="connsiteX3" fmla="*/ 367570 w 407288"/>
                <a:gd name="connsiteY3" fmla="*/ 141922 h 141922"/>
                <a:gd name="connsiteX4" fmla="*/ 39719 w 407288"/>
                <a:gd name="connsiteY4" fmla="*/ 141922 h 141922"/>
                <a:gd name="connsiteX5" fmla="*/ 39719 w 407288"/>
                <a:gd name="connsiteY5" fmla="*/ 0 h 141922"/>
                <a:gd name="connsiteX6" fmla="*/ 0 w 407288"/>
                <a:gd name="connsiteY6" fmla="*/ 0 h 141922"/>
                <a:gd name="connsiteX7" fmla="*/ 39719 w 407288"/>
                <a:gd name="connsiteY7" fmla="*/ 0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88" h="141922">
                  <a:moveTo>
                    <a:pt x="367570" y="0"/>
                  </a:moveTo>
                  <a:cubicBezTo>
                    <a:pt x="389506" y="0"/>
                    <a:pt x="407289" y="0"/>
                    <a:pt x="407289" y="0"/>
                  </a:cubicBezTo>
                  <a:lnTo>
                    <a:pt x="407289" y="141922"/>
                  </a:lnTo>
                  <a:cubicBezTo>
                    <a:pt x="407289" y="141922"/>
                    <a:pt x="389506" y="141922"/>
                    <a:pt x="367570" y="141922"/>
                  </a:cubicBezTo>
                  <a:lnTo>
                    <a:pt x="39719" y="141922"/>
                  </a:lnTo>
                  <a:lnTo>
                    <a:pt x="39719" y="0"/>
                  </a:lnTo>
                  <a:cubicBezTo>
                    <a:pt x="17783" y="0"/>
                    <a:pt x="0" y="0"/>
                    <a:pt x="0" y="0"/>
                  </a:cubicBezTo>
                  <a:cubicBezTo>
                    <a:pt x="0" y="0"/>
                    <a:pt x="17783" y="0"/>
                    <a:pt x="3971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="" xmlns:a16="http://schemas.microsoft.com/office/drawing/2014/main" id="{E516879B-C7A5-124D-920A-E8ADBD93C2E2}"/>
                </a:ext>
              </a:extLst>
            </p:cNvPr>
            <p:cNvSpPr/>
            <p:nvPr/>
          </p:nvSpPr>
          <p:spPr>
            <a:xfrm>
              <a:off x="6455759" y="3815048"/>
              <a:ext cx="516921" cy="516826"/>
            </a:xfrm>
            <a:custGeom>
              <a:avLst/>
              <a:gdLst>
                <a:gd name="connsiteX0" fmla="*/ 0 w 516921"/>
                <a:gd name="connsiteY0" fmla="*/ 516827 h 516826"/>
                <a:gd name="connsiteX1" fmla="*/ 516922 w 516921"/>
                <a:gd name="connsiteY1" fmla="*/ 516827 h 516826"/>
                <a:gd name="connsiteX2" fmla="*/ 516922 w 516921"/>
                <a:gd name="connsiteY2" fmla="*/ 0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921" h="516826">
                  <a:moveTo>
                    <a:pt x="0" y="516827"/>
                  </a:moveTo>
                  <a:lnTo>
                    <a:pt x="516922" y="516827"/>
                  </a:lnTo>
                  <a:lnTo>
                    <a:pt x="51692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="" xmlns:a16="http://schemas.microsoft.com/office/drawing/2014/main" id="{FFA17974-2716-3945-8C28-311584784081}"/>
                </a:ext>
              </a:extLst>
            </p:cNvPr>
            <p:cNvSpPr/>
            <p:nvPr/>
          </p:nvSpPr>
          <p:spPr>
            <a:xfrm>
              <a:off x="6714267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="" xmlns:a16="http://schemas.microsoft.com/office/drawing/2014/main" id="{4D59A664-414C-C841-9EC5-CFECF158812D}"/>
                </a:ext>
              </a:extLst>
            </p:cNvPr>
            <p:cNvSpPr/>
            <p:nvPr/>
          </p:nvSpPr>
          <p:spPr>
            <a:xfrm>
              <a:off x="5938932" y="3815048"/>
              <a:ext cx="516826" cy="516826"/>
            </a:xfrm>
            <a:custGeom>
              <a:avLst/>
              <a:gdLst>
                <a:gd name="connsiteX0" fmla="*/ 0 w 516826"/>
                <a:gd name="connsiteY0" fmla="*/ 0 h 516826"/>
                <a:gd name="connsiteX1" fmla="*/ 516826 w 516826"/>
                <a:gd name="connsiteY1" fmla="*/ 0 h 516826"/>
                <a:gd name="connsiteX2" fmla="*/ 516826 w 516826"/>
                <a:gd name="connsiteY2" fmla="*/ 516827 h 516826"/>
                <a:gd name="connsiteX3" fmla="*/ 0 w 516826"/>
                <a:gd name="connsiteY3" fmla="*/ 516827 h 51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26" h="516826">
                  <a:moveTo>
                    <a:pt x="0" y="0"/>
                  </a:moveTo>
                  <a:lnTo>
                    <a:pt x="516826" y="0"/>
                  </a:lnTo>
                  <a:lnTo>
                    <a:pt x="516826" y="516827"/>
                  </a:lnTo>
                  <a:lnTo>
                    <a:pt x="0" y="51682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="" xmlns:a16="http://schemas.microsoft.com/office/drawing/2014/main" id="{C2387194-7E29-2349-916D-A8D5BE0D5008}"/>
                </a:ext>
              </a:extLst>
            </p:cNvPr>
            <p:cNvSpPr/>
            <p:nvPr/>
          </p:nvSpPr>
          <p:spPr>
            <a:xfrm>
              <a:off x="6197346" y="4164901"/>
              <a:ext cx="183165" cy="96774"/>
            </a:xfrm>
            <a:custGeom>
              <a:avLst/>
              <a:gdLst>
                <a:gd name="connsiteX0" fmla="*/ 0 w 183165"/>
                <a:gd name="connsiteY0" fmla="*/ 0 h 96774"/>
                <a:gd name="connsiteX1" fmla="*/ 183166 w 183165"/>
                <a:gd name="connsiteY1" fmla="*/ 0 h 96774"/>
                <a:gd name="connsiteX2" fmla="*/ 183166 w 183165"/>
                <a:gd name="connsiteY2" fmla="*/ 96774 h 96774"/>
                <a:gd name="connsiteX3" fmla="*/ 0 w 183165"/>
                <a:gd name="connsiteY3" fmla="*/ 96774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774">
                  <a:moveTo>
                    <a:pt x="0" y="0"/>
                  </a:moveTo>
                  <a:lnTo>
                    <a:pt x="183166" y="0"/>
                  </a:lnTo>
                  <a:lnTo>
                    <a:pt x="183166" y="96774"/>
                  </a:lnTo>
                  <a:lnTo>
                    <a:pt x="0" y="96774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="" xmlns:a16="http://schemas.microsoft.com/office/drawing/2014/main" id="{FCE6F4A1-894D-C349-93BB-0163241AA316}"/>
                </a:ext>
              </a:extLst>
            </p:cNvPr>
            <p:cNvSpPr/>
            <p:nvPr/>
          </p:nvSpPr>
          <p:spPr>
            <a:xfrm>
              <a:off x="6455759" y="3298126"/>
              <a:ext cx="516921" cy="516921"/>
            </a:xfrm>
            <a:custGeom>
              <a:avLst/>
              <a:gdLst>
                <a:gd name="connsiteX0" fmla="*/ 0 w 516921"/>
                <a:gd name="connsiteY0" fmla="*/ 0 h 516921"/>
                <a:gd name="connsiteX1" fmla="*/ 516922 w 516921"/>
                <a:gd name="connsiteY1" fmla="*/ 0 h 516921"/>
                <a:gd name="connsiteX2" fmla="*/ 516922 w 516921"/>
                <a:gd name="connsiteY2" fmla="*/ 516922 h 516921"/>
                <a:gd name="connsiteX3" fmla="*/ 0 w 516921"/>
                <a:gd name="connsiteY3" fmla="*/ 516922 h 5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21" h="516921">
                  <a:moveTo>
                    <a:pt x="0" y="0"/>
                  </a:moveTo>
                  <a:lnTo>
                    <a:pt x="516922" y="0"/>
                  </a:lnTo>
                  <a:lnTo>
                    <a:pt x="516922" y="516922"/>
                  </a:lnTo>
                  <a:lnTo>
                    <a:pt x="0" y="51692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="" xmlns:a16="http://schemas.microsoft.com/office/drawing/2014/main" id="{40675C42-CA7F-9A4D-A198-DDC95B3D21E8}"/>
                </a:ext>
              </a:extLst>
            </p:cNvPr>
            <p:cNvSpPr/>
            <p:nvPr/>
          </p:nvSpPr>
          <p:spPr>
            <a:xfrm>
              <a:off x="6714267" y="3647979"/>
              <a:ext cx="183165" cy="96869"/>
            </a:xfrm>
            <a:custGeom>
              <a:avLst/>
              <a:gdLst>
                <a:gd name="connsiteX0" fmla="*/ 0 w 183165"/>
                <a:gd name="connsiteY0" fmla="*/ 0 h 96869"/>
                <a:gd name="connsiteX1" fmla="*/ 183166 w 183165"/>
                <a:gd name="connsiteY1" fmla="*/ 0 h 96869"/>
                <a:gd name="connsiteX2" fmla="*/ 183166 w 183165"/>
                <a:gd name="connsiteY2" fmla="*/ 96869 h 96869"/>
                <a:gd name="connsiteX3" fmla="*/ 0 w 183165"/>
                <a:gd name="connsiteY3" fmla="*/ 96869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65" h="96869">
                  <a:moveTo>
                    <a:pt x="0" y="0"/>
                  </a:moveTo>
                  <a:lnTo>
                    <a:pt x="183166" y="0"/>
                  </a:lnTo>
                  <a:lnTo>
                    <a:pt x="183166" y="96869"/>
                  </a:lnTo>
                  <a:lnTo>
                    <a:pt x="0" y="96869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="" xmlns:a16="http://schemas.microsoft.com/office/drawing/2014/main" id="{BF50FA5E-0369-6F44-AD96-0B8CB92575B3}"/>
                </a:ext>
              </a:extLst>
            </p:cNvPr>
            <p:cNvSpPr/>
            <p:nvPr/>
          </p:nvSpPr>
          <p:spPr>
            <a:xfrm>
              <a:off x="4855845" y="4333779"/>
              <a:ext cx="2480310" cy="132397"/>
            </a:xfrm>
            <a:custGeom>
              <a:avLst/>
              <a:gdLst>
                <a:gd name="connsiteX0" fmla="*/ 122587 w 2480310"/>
                <a:gd name="connsiteY0" fmla="*/ 0 h 132397"/>
                <a:gd name="connsiteX1" fmla="*/ 0 w 2480310"/>
                <a:gd name="connsiteY1" fmla="*/ 0 h 132397"/>
                <a:gd name="connsiteX2" fmla="*/ 0 w 2480310"/>
                <a:gd name="connsiteY2" fmla="*/ 132398 h 132397"/>
                <a:gd name="connsiteX3" fmla="*/ 2480310 w 2480310"/>
                <a:gd name="connsiteY3" fmla="*/ 132398 h 132397"/>
                <a:gd name="connsiteX4" fmla="*/ 2480310 w 2480310"/>
                <a:gd name="connsiteY4" fmla="*/ 0 h 132397"/>
                <a:gd name="connsiteX5" fmla="*/ 2357723 w 2480310"/>
                <a:gd name="connsiteY5" fmla="*/ 0 h 132397"/>
                <a:gd name="connsiteX6" fmla="*/ 2233517 w 2480310"/>
                <a:gd name="connsiteY6" fmla="*/ 0 h 132397"/>
                <a:gd name="connsiteX7" fmla="*/ 246793 w 2480310"/>
                <a:gd name="connsiteY7" fmla="*/ 0 h 132397"/>
                <a:gd name="connsiteX8" fmla="*/ 122587 w 2480310"/>
                <a:gd name="connsiteY8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0310" h="132397">
                  <a:moveTo>
                    <a:pt x="122587" y="0"/>
                  </a:moveTo>
                  <a:lnTo>
                    <a:pt x="0" y="0"/>
                  </a:lnTo>
                  <a:lnTo>
                    <a:pt x="0" y="132398"/>
                  </a:lnTo>
                  <a:lnTo>
                    <a:pt x="2480310" y="132398"/>
                  </a:lnTo>
                  <a:lnTo>
                    <a:pt x="2480310" y="0"/>
                  </a:lnTo>
                  <a:lnTo>
                    <a:pt x="2357723" y="0"/>
                  </a:lnTo>
                  <a:lnTo>
                    <a:pt x="2233517" y="0"/>
                  </a:lnTo>
                  <a:lnTo>
                    <a:pt x="246793" y="0"/>
                  </a:lnTo>
                  <a:lnTo>
                    <a:pt x="122587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96" name="Рисунок 103">
            <a:extLst>
              <a:ext uri="{FF2B5EF4-FFF2-40B4-BE49-F238E27FC236}">
                <a16:creationId xmlns="" xmlns:a16="http://schemas.microsoft.com/office/drawing/2014/main" id="{3EE79F9F-4630-E843-A2A9-49A82B38C496}"/>
              </a:ext>
            </a:extLst>
          </p:cNvPr>
          <p:cNvGrpSpPr/>
          <p:nvPr/>
        </p:nvGrpSpPr>
        <p:grpSpPr>
          <a:xfrm>
            <a:off x="5165177" y="2580223"/>
            <a:ext cx="377921" cy="431840"/>
            <a:chOff x="5198745" y="2403729"/>
            <a:chExt cx="1794510" cy="2050541"/>
          </a:xfrm>
        </p:grpSpPr>
        <p:sp>
          <p:nvSpPr>
            <p:cNvPr id="197" name="Полилиния 196">
              <a:extLst>
                <a:ext uri="{FF2B5EF4-FFF2-40B4-BE49-F238E27FC236}">
                  <a16:creationId xmlns="" xmlns:a16="http://schemas.microsoft.com/office/drawing/2014/main" id="{1301ED76-4B6A-524C-8E5C-432F2155E3C8}"/>
                </a:ext>
              </a:extLst>
            </p:cNvPr>
            <p:cNvSpPr/>
            <p:nvPr/>
          </p:nvSpPr>
          <p:spPr>
            <a:xfrm>
              <a:off x="5198745" y="4309967"/>
              <a:ext cx="1794510" cy="144303"/>
            </a:xfrm>
            <a:custGeom>
              <a:avLst/>
              <a:gdLst>
                <a:gd name="connsiteX0" fmla="*/ 1794510 w 1794510"/>
                <a:gd name="connsiteY0" fmla="*/ 0 h 144303"/>
                <a:gd name="connsiteX1" fmla="*/ 1794510 w 1794510"/>
                <a:gd name="connsiteY1" fmla="*/ 144304 h 144303"/>
                <a:gd name="connsiteX2" fmla="*/ 0 w 1794510"/>
                <a:gd name="connsiteY2" fmla="*/ 144304 h 144303"/>
                <a:gd name="connsiteX3" fmla="*/ 0 w 1794510"/>
                <a:gd name="connsiteY3" fmla="*/ 0 h 144303"/>
                <a:gd name="connsiteX4" fmla="*/ 102203 w 1794510"/>
                <a:gd name="connsiteY4" fmla="*/ 0 h 144303"/>
                <a:gd name="connsiteX5" fmla="*/ 1692307 w 1794510"/>
                <a:gd name="connsiteY5" fmla="*/ 0 h 144303"/>
                <a:gd name="connsiteX6" fmla="*/ 1794510 w 1794510"/>
                <a:gd name="connsiteY6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510" h="144303">
                  <a:moveTo>
                    <a:pt x="1794510" y="0"/>
                  </a:moveTo>
                  <a:lnTo>
                    <a:pt x="1794510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02203" y="0"/>
                  </a:lnTo>
                  <a:lnTo>
                    <a:pt x="1692307" y="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="" xmlns:a16="http://schemas.microsoft.com/office/drawing/2014/main" id="{D3F4F491-A554-E949-B255-1C84FF9AB91F}"/>
                </a:ext>
              </a:extLst>
            </p:cNvPr>
            <p:cNvSpPr/>
            <p:nvPr/>
          </p:nvSpPr>
          <p:spPr>
            <a:xfrm>
              <a:off x="5198745" y="3372707"/>
              <a:ext cx="1794510" cy="144303"/>
            </a:xfrm>
            <a:custGeom>
              <a:avLst/>
              <a:gdLst>
                <a:gd name="connsiteX0" fmla="*/ 1794510 w 1794510"/>
                <a:gd name="connsiteY0" fmla="*/ 0 h 144303"/>
                <a:gd name="connsiteX1" fmla="*/ 1794510 w 1794510"/>
                <a:gd name="connsiteY1" fmla="*/ 144304 h 144303"/>
                <a:gd name="connsiteX2" fmla="*/ 1692307 w 1794510"/>
                <a:gd name="connsiteY2" fmla="*/ 144304 h 144303"/>
                <a:gd name="connsiteX3" fmla="*/ 102203 w 1794510"/>
                <a:gd name="connsiteY3" fmla="*/ 144304 h 144303"/>
                <a:gd name="connsiteX4" fmla="*/ 0 w 1794510"/>
                <a:gd name="connsiteY4" fmla="*/ 144304 h 144303"/>
                <a:gd name="connsiteX5" fmla="*/ 0 w 1794510"/>
                <a:gd name="connsiteY5" fmla="*/ 0 h 144303"/>
                <a:gd name="connsiteX6" fmla="*/ 1794510 w 1794510"/>
                <a:gd name="connsiteY6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510" h="144303">
                  <a:moveTo>
                    <a:pt x="1794510" y="0"/>
                  </a:moveTo>
                  <a:lnTo>
                    <a:pt x="1794510" y="144304"/>
                  </a:lnTo>
                  <a:lnTo>
                    <a:pt x="1692307" y="144304"/>
                  </a:lnTo>
                  <a:lnTo>
                    <a:pt x="102203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="" xmlns:a16="http://schemas.microsoft.com/office/drawing/2014/main" id="{B631A664-11DA-854E-8595-674ABF9E8E38}"/>
                </a:ext>
              </a:extLst>
            </p:cNvPr>
            <p:cNvSpPr/>
            <p:nvPr/>
          </p:nvSpPr>
          <p:spPr>
            <a:xfrm>
              <a:off x="5300948" y="3517011"/>
              <a:ext cx="1590103" cy="792956"/>
            </a:xfrm>
            <a:custGeom>
              <a:avLst/>
              <a:gdLst>
                <a:gd name="connsiteX0" fmla="*/ 0 w 1590103"/>
                <a:gd name="connsiteY0" fmla="*/ 0 h 792956"/>
                <a:gd name="connsiteX1" fmla="*/ 1590104 w 1590103"/>
                <a:gd name="connsiteY1" fmla="*/ 0 h 792956"/>
                <a:gd name="connsiteX2" fmla="*/ 1590104 w 1590103"/>
                <a:gd name="connsiteY2" fmla="*/ 792956 h 792956"/>
                <a:gd name="connsiteX3" fmla="*/ 0 w 1590103"/>
                <a:gd name="connsiteY3" fmla="*/ 792956 h 79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103" h="792956">
                  <a:moveTo>
                    <a:pt x="0" y="0"/>
                  </a:moveTo>
                  <a:lnTo>
                    <a:pt x="1590104" y="0"/>
                  </a:lnTo>
                  <a:lnTo>
                    <a:pt x="1590104" y="792956"/>
                  </a:lnTo>
                  <a:lnTo>
                    <a:pt x="0" y="79295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="" xmlns:a16="http://schemas.microsoft.com/office/drawing/2014/main" id="{75B23A95-944C-B043-8D18-85BC4D0D7A09}"/>
                </a:ext>
              </a:extLst>
            </p:cNvPr>
            <p:cNvSpPr/>
            <p:nvPr/>
          </p:nvSpPr>
          <p:spPr>
            <a:xfrm>
              <a:off x="5198745" y="3372707"/>
              <a:ext cx="1794510" cy="144303"/>
            </a:xfrm>
            <a:custGeom>
              <a:avLst/>
              <a:gdLst>
                <a:gd name="connsiteX0" fmla="*/ 102203 w 1794510"/>
                <a:gd name="connsiteY0" fmla="*/ 144304 h 144303"/>
                <a:gd name="connsiteX1" fmla="*/ 0 w 1794510"/>
                <a:gd name="connsiteY1" fmla="*/ 144304 h 144303"/>
                <a:gd name="connsiteX2" fmla="*/ 0 w 1794510"/>
                <a:gd name="connsiteY2" fmla="*/ 0 h 144303"/>
                <a:gd name="connsiteX3" fmla="*/ 1794510 w 1794510"/>
                <a:gd name="connsiteY3" fmla="*/ 0 h 144303"/>
                <a:gd name="connsiteX4" fmla="*/ 1794510 w 1794510"/>
                <a:gd name="connsiteY4" fmla="*/ 144304 h 144303"/>
                <a:gd name="connsiteX5" fmla="*/ 1692307 w 1794510"/>
                <a:gd name="connsiteY5" fmla="*/ 144304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10" h="144303">
                  <a:moveTo>
                    <a:pt x="102203" y="144304"/>
                  </a:moveTo>
                  <a:lnTo>
                    <a:pt x="0" y="144304"/>
                  </a:lnTo>
                  <a:lnTo>
                    <a:pt x="0" y="0"/>
                  </a:lnTo>
                  <a:lnTo>
                    <a:pt x="1794510" y="0"/>
                  </a:lnTo>
                  <a:lnTo>
                    <a:pt x="1794510" y="144304"/>
                  </a:lnTo>
                  <a:lnTo>
                    <a:pt x="1692307" y="14430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="" xmlns:a16="http://schemas.microsoft.com/office/drawing/2014/main" id="{22DFAFA4-B7CD-1E4C-8CC3-19684ED85CD8}"/>
                </a:ext>
              </a:extLst>
            </p:cNvPr>
            <p:cNvSpPr/>
            <p:nvPr/>
          </p:nvSpPr>
          <p:spPr>
            <a:xfrm>
              <a:off x="5198745" y="4309967"/>
              <a:ext cx="1794510" cy="144303"/>
            </a:xfrm>
            <a:custGeom>
              <a:avLst/>
              <a:gdLst>
                <a:gd name="connsiteX0" fmla="*/ 1692307 w 1794510"/>
                <a:gd name="connsiteY0" fmla="*/ 0 h 144303"/>
                <a:gd name="connsiteX1" fmla="*/ 1794510 w 1794510"/>
                <a:gd name="connsiteY1" fmla="*/ 0 h 144303"/>
                <a:gd name="connsiteX2" fmla="*/ 1794510 w 1794510"/>
                <a:gd name="connsiteY2" fmla="*/ 144304 h 144303"/>
                <a:gd name="connsiteX3" fmla="*/ 0 w 1794510"/>
                <a:gd name="connsiteY3" fmla="*/ 144304 h 144303"/>
                <a:gd name="connsiteX4" fmla="*/ 0 w 1794510"/>
                <a:gd name="connsiteY4" fmla="*/ 0 h 144303"/>
                <a:gd name="connsiteX5" fmla="*/ 102203 w 1794510"/>
                <a:gd name="connsiteY5" fmla="*/ 0 h 14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10" h="144303">
                  <a:moveTo>
                    <a:pt x="1692307" y="0"/>
                  </a:moveTo>
                  <a:lnTo>
                    <a:pt x="1794510" y="0"/>
                  </a:lnTo>
                  <a:lnTo>
                    <a:pt x="1794510" y="144304"/>
                  </a:lnTo>
                  <a:lnTo>
                    <a:pt x="0" y="144304"/>
                  </a:lnTo>
                  <a:lnTo>
                    <a:pt x="0" y="0"/>
                  </a:lnTo>
                  <a:lnTo>
                    <a:pt x="10220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="" xmlns:a16="http://schemas.microsoft.com/office/drawing/2014/main" id="{CDD5DA55-FDA9-F548-8A78-DA23CF454D0C}"/>
                </a:ext>
              </a:extLst>
            </p:cNvPr>
            <p:cNvSpPr/>
            <p:nvPr/>
          </p:nvSpPr>
          <p:spPr>
            <a:xfrm>
              <a:off x="5300948" y="3517011"/>
              <a:ext cx="1590103" cy="792956"/>
            </a:xfrm>
            <a:custGeom>
              <a:avLst/>
              <a:gdLst>
                <a:gd name="connsiteX0" fmla="*/ 0 w 1590103"/>
                <a:gd name="connsiteY0" fmla="*/ 0 h 792956"/>
                <a:gd name="connsiteX1" fmla="*/ 1590104 w 1590103"/>
                <a:gd name="connsiteY1" fmla="*/ 0 h 792956"/>
                <a:gd name="connsiteX2" fmla="*/ 1590104 w 1590103"/>
                <a:gd name="connsiteY2" fmla="*/ 792956 h 792956"/>
                <a:gd name="connsiteX3" fmla="*/ 0 w 1590103"/>
                <a:gd name="connsiteY3" fmla="*/ 792956 h 79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103" h="792956">
                  <a:moveTo>
                    <a:pt x="0" y="0"/>
                  </a:moveTo>
                  <a:lnTo>
                    <a:pt x="1590104" y="0"/>
                  </a:lnTo>
                  <a:lnTo>
                    <a:pt x="1590104" y="792956"/>
                  </a:lnTo>
                  <a:lnTo>
                    <a:pt x="0" y="79295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="" xmlns:a16="http://schemas.microsoft.com/office/drawing/2014/main" id="{9385C7D0-DFA5-854E-BBEA-C7CAF489FFB2}"/>
                </a:ext>
              </a:extLst>
            </p:cNvPr>
            <p:cNvSpPr/>
            <p:nvPr/>
          </p:nvSpPr>
          <p:spPr>
            <a:xfrm>
              <a:off x="543306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="" xmlns:a16="http://schemas.microsoft.com/office/drawing/2014/main" id="{7CA66E5E-DF83-674F-9B0C-17C110692FF2}"/>
                </a:ext>
              </a:extLst>
            </p:cNvPr>
            <p:cNvSpPr/>
            <p:nvPr/>
          </p:nvSpPr>
          <p:spPr>
            <a:xfrm>
              <a:off x="5580411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="" xmlns:a16="http://schemas.microsoft.com/office/drawing/2014/main" id="{31B429E4-1383-C649-B9FE-AE6B7B790739}"/>
                </a:ext>
              </a:extLst>
            </p:cNvPr>
            <p:cNvSpPr/>
            <p:nvPr/>
          </p:nvSpPr>
          <p:spPr>
            <a:xfrm>
              <a:off x="5727763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="" xmlns:a16="http://schemas.microsoft.com/office/drawing/2014/main" id="{6CDB4EB4-A416-B84A-BC94-504E3B2E98CE}"/>
                </a:ext>
              </a:extLst>
            </p:cNvPr>
            <p:cNvSpPr/>
            <p:nvPr/>
          </p:nvSpPr>
          <p:spPr>
            <a:xfrm>
              <a:off x="587502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="" xmlns:a16="http://schemas.microsoft.com/office/drawing/2014/main" id="{BF90EEAE-2ACC-0B41-816B-EBBD1A64C310}"/>
                </a:ext>
              </a:extLst>
            </p:cNvPr>
            <p:cNvSpPr/>
            <p:nvPr/>
          </p:nvSpPr>
          <p:spPr>
            <a:xfrm>
              <a:off x="6022371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="" xmlns:a16="http://schemas.microsoft.com/office/drawing/2014/main" id="{38A7129F-DCF0-A74F-B20F-463DABB865E0}"/>
                </a:ext>
              </a:extLst>
            </p:cNvPr>
            <p:cNvSpPr/>
            <p:nvPr/>
          </p:nvSpPr>
          <p:spPr>
            <a:xfrm>
              <a:off x="6169628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="" xmlns:a16="http://schemas.microsoft.com/office/drawing/2014/main" id="{B059DDDB-962B-CD46-897E-1D4BD087F28B}"/>
                </a:ext>
              </a:extLst>
            </p:cNvPr>
            <p:cNvSpPr/>
            <p:nvPr/>
          </p:nvSpPr>
          <p:spPr>
            <a:xfrm>
              <a:off x="631698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="" xmlns:a16="http://schemas.microsoft.com/office/drawing/2014/main" id="{D2582134-EF60-BE43-A8B8-28A4BF10F238}"/>
                </a:ext>
              </a:extLst>
            </p:cNvPr>
            <p:cNvSpPr/>
            <p:nvPr/>
          </p:nvSpPr>
          <p:spPr>
            <a:xfrm>
              <a:off x="6464236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="" xmlns:a16="http://schemas.microsoft.com/office/drawing/2014/main" id="{7AFE3CB9-9902-6B45-8A6A-53C23FBE806E}"/>
                </a:ext>
              </a:extLst>
            </p:cNvPr>
            <p:cNvSpPr/>
            <p:nvPr/>
          </p:nvSpPr>
          <p:spPr>
            <a:xfrm>
              <a:off x="6611588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="" xmlns:a16="http://schemas.microsoft.com/office/drawing/2014/main" id="{42007A82-03F3-B14F-8E28-0FD7BF2625C4}"/>
                </a:ext>
              </a:extLst>
            </p:cNvPr>
            <p:cNvSpPr/>
            <p:nvPr/>
          </p:nvSpPr>
          <p:spPr>
            <a:xfrm>
              <a:off x="6758940" y="3605974"/>
              <a:ext cx="9525" cy="616648"/>
            </a:xfrm>
            <a:custGeom>
              <a:avLst/>
              <a:gdLst>
                <a:gd name="connsiteX0" fmla="*/ 0 w 9525"/>
                <a:gd name="connsiteY0" fmla="*/ 0 h 616648"/>
                <a:gd name="connsiteX1" fmla="*/ 0 w 9525"/>
                <a:gd name="connsiteY1" fmla="*/ 616649 h 6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16648">
                  <a:moveTo>
                    <a:pt x="0" y="0"/>
                  </a:moveTo>
                  <a:lnTo>
                    <a:pt x="0" y="6166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="" xmlns:a16="http://schemas.microsoft.com/office/drawing/2014/main" id="{2175DE9A-EB2E-FF40-BEE6-51D9FA1FD245}"/>
                </a:ext>
              </a:extLst>
            </p:cNvPr>
            <p:cNvSpPr/>
            <p:nvPr/>
          </p:nvSpPr>
          <p:spPr>
            <a:xfrm>
              <a:off x="5991225" y="2403729"/>
              <a:ext cx="208647" cy="594141"/>
            </a:xfrm>
            <a:custGeom>
              <a:avLst/>
              <a:gdLst>
                <a:gd name="connsiteX0" fmla="*/ 0 w 208647"/>
                <a:gd name="connsiteY0" fmla="*/ 489680 h 594141"/>
                <a:gd name="connsiteX1" fmla="*/ 105089 w 208647"/>
                <a:gd name="connsiteY1" fmla="*/ 594141 h 594141"/>
                <a:gd name="connsiteX2" fmla="*/ 126873 w 208647"/>
                <a:gd name="connsiteY2" fmla="*/ 591788 h 594141"/>
                <a:gd name="connsiteX3" fmla="*/ 148209 w 208647"/>
                <a:gd name="connsiteY3" fmla="*/ 584645 h 594141"/>
                <a:gd name="connsiteX4" fmla="*/ 198768 w 208647"/>
                <a:gd name="connsiteY4" fmla="*/ 445360 h 594141"/>
                <a:gd name="connsiteX5" fmla="*/ 185642 w 208647"/>
                <a:gd name="connsiteY5" fmla="*/ 424243 h 594141"/>
                <a:gd name="connsiteX6" fmla="*/ 104394 w 208647"/>
                <a:gd name="connsiteY6" fmla="*/ 212693 h 594141"/>
                <a:gd name="connsiteX7" fmla="*/ 104394 w 208647"/>
                <a:gd name="connsiteY7" fmla="*/ 0 h 59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47" h="594141">
                  <a:moveTo>
                    <a:pt x="0" y="489680"/>
                  </a:moveTo>
                  <a:cubicBezTo>
                    <a:pt x="172" y="547545"/>
                    <a:pt x="47215" y="594312"/>
                    <a:pt x="105089" y="594141"/>
                  </a:cubicBezTo>
                  <a:cubicBezTo>
                    <a:pt x="112414" y="594122"/>
                    <a:pt x="119710" y="593331"/>
                    <a:pt x="126873" y="591788"/>
                  </a:cubicBezTo>
                  <a:cubicBezTo>
                    <a:pt x="134245" y="590283"/>
                    <a:pt x="141418" y="587892"/>
                    <a:pt x="148209" y="584645"/>
                  </a:cubicBezTo>
                  <a:cubicBezTo>
                    <a:pt x="200635" y="560146"/>
                    <a:pt x="223266" y="497786"/>
                    <a:pt x="198768" y="445360"/>
                  </a:cubicBezTo>
                  <a:cubicBezTo>
                    <a:pt x="195243" y="437826"/>
                    <a:pt x="190843" y="430740"/>
                    <a:pt x="185642" y="424243"/>
                  </a:cubicBezTo>
                  <a:cubicBezTo>
                    <a:pt x="136588" y="363379"/>
                    <a:pt x="104394" y="290893"/>
                    <a:pt x="104394" y="212693"/>
                  </a:cubicBezTo>
                  <a:lnTo>
                    <a:pt x="104394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="" xmlns:a16="http://schemas.microsoft.com/office/drawing/2014/main" id="{C0871298-238B-A44C-9FE6-4B780146DDA7}"/>
                </a:ext>
              </a:extLst>
            </p:cNvPr>
            <p:cNvSpPr/>
            <p:nvPr/>
          </p:nvSpPr>
          <p:spPr>
            <a:xfrm>
              <a:off x="5198745" y="2968656"/>
              <a:ext cx="1794510" cy="404050"/>
            </a:xfrm>
            <a:custGeom>
              <a:avLst/>
              <a:gdLst>
                <a:gd name="connsiteX0" fmla="*/ 0 w 1794510"/>
                <a:gd name="connsiteY0" fmla="*/ 404050 h 404050"/>
                <a:gd name="connsiteX1" fmla="*/ 853726 w 1794510"/>
                <a:gd name="connsiteY1" fmla="*/ 19621 h 404050"/>
                <a:gd name="connsiteX2" fmla="*/ 897255 w 1794510"/>
                <a:gd name="connsiteY2" fmla="*/ 0 h 404050"/>
                <a:gd name="connsiteX3" fmla="*/ 941070 w 1794510"/>
                <a:gd name="connsiteY3" fmla="*/ 19717 h 404050"/>
                <a:gd name="connsiteX4" fmla="*/ 1794510 w 1794510"/>
                <a:gd name="connsiteY4" fmla="*/ 404050 h 4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10" h="404050">
                  <a:moveTo>
                    <a:pt x="0" y="404050"/>
                  </a:moveTo>
                  <a:lnTo>
                    <a:pt x="853726" y="19621"/>
                  </a:lnTo>
                  <a:lnTo>
                    <a:pt x="897255" y="0"/>
                  </a:lnTo>
                  <a:lnTo>
                    <a:pt x="941070" y="19717"/>
                  </a:lnTo>
                  <a:lnTo>
                    <a:pt x="1794510" y="40405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15" name="Рисунок 786">
            <a:extLst>
              <a:ext uri="{FF2B5EF4-FFF2-40B4-BE49-F238E27FC236}">
                <a16:creationId xmlns="" xmlns:a16="http://schemas.microsoft.com/office/drawing/2014/main" id="{4BF55053-A703-DE4A-86C3-CFF5B37CD592}"/>
              </a:ext>
            </a:extLst>
          </p:cNvPr>
          <p:cNvGrpSpPr/>
          <p:nvPr/>
        </p:nvGrpSpPr>
        <p:grpSpPr>
          <a:xfrm>
            <a:off x="4562561" y="661460"/>
            <a:ext cx="451976" cy="372318"/>
            <a:chOff x="5016529" y="2539627"/>
            <a:chExt cx="2158938" cy="1778436"/>
          </a:xfrm>
        </p:grpSpPr>
        <p:sp>
          <p:nvSpPr>
            <p:cNvPr id="216" name="Полилиния 215">
              <a:extLst>
                <a:ext uri="{FF2B5EF4-FFF2-40B4-BE49-F238E27FC236}">
                  <a16:creationId xmlns="" xmlns:a16="http://schemas.microsoft.com/office/drawing/2014/main" id="{91C1F2F4-A2FE-0B41-93EB-6FFA1E9D7530}"/>
                </a:ext>
              </a:extLst>
            </p:cNvPr>
            <p:cNvSpPr/>
            <p:nvPr/>
          </p:nvSpPr>
          <p:spPr>
            <a:xfrm>
              <a:off x="5171027" y="2722721"/>
              <a:ext cx="2004440" cy="1345025"/>
            </a:xfrm>
            <a:custGeom>
              <a:avLst/>
              <a:gdLst>
                <a:gd name="connsiteX0" fmla="*/ 2004441 w 2004440"/>
                <a:gd name="connsiteY0" fmla="*/ 1235869 h 1345025"/>
                <a:gd name="connsiteX1" fmla="*/ 2004441 w 2004440"/>
                <a:gd name="connsiteY1" fmla="*/ 1345025 h 1345025"/>
                <a:gd name="connsiteX2" fmla="*/ 1841659 w 2004440"/>
                <a:gd name="connsiteY2" fmla="*/ 1345025 h 1345025"/>
                <a:gd name="connsiteX3" fmla="*/ 1002220 w 2004440"/>
                <a:gd name="connsiteY3" fmla="*/ 781717 h 1345025"/>
                <a:gd name="connsiteX4" fmla="*/ 162687 w 2004440"/>
                <a:gd name="connsiteY4" fmla="*/ 1345025 h 1345025"/>
                <a:gd name="connsiteX5" fmla="*/ 0 w 2004440"/>
                <a:gd name="connsiteY5" fmla="*/ 1345025 h 1345025"/>
                <a:gd name="connsiteX6" fmla="*/ 0 w 2004440"/>
                <a:gd name="connsiteY6" fmla="*/ 1235869 h 1345025"/>
                <a:gd name="connsiteX7" fmla="*/ 839438 w 2004440"/>
                <a:gd name="connsiteY7" fmla="*/ 672465 h 1345025"/>
                <a:gd name="connsiteX8" fmla="*/ 0 w 2004440"/>
                <a:gd name="connsiteY8" fmla="*/ 109156 h 1345025"/>
                <a:gd name="connsiteX9" fmla="*/ 0 w 2004440"/>
                <a:gd name="connsiteY9" fmla="*/ 0 h 1345025"/>
                <a:gd name="connsiteX10" fmla="*/ 162687 w 2004440"/>
                <a:gd name="connsiteY10" fmla="*/ 0 h 1345025"/>
                <a:gd name="connsiteX11" fmla="*/ 1002220 w 2004440"/>
                <a:gd name="connsiteY11" fmla="*/ 563404 h 1345025"/>
                <a:gd name="connsiteX12" fmla="*/ 1841659 w 2004440"/>
                <a:gd name="connsiteY12" fmla="*/ 0 h 1345025"/>
                <a:gd name="connsiteX13" fmla="*/ 2004441 w 2004440"/>
                <a:gd name="connsiteY13" fmla="*/ 0 h 1345025"/>
                <a:gd name="connsiteX14" fmla="*/ 2004441 w 2004440"/>
                <a:gd name="connsiteY14" fmla="*/ 109156 h 1345025"/>
                <a:gd name="connsiteX15" fmla="*/ 1164908 w 2004440"/>
                <a:gd name="connsiteY15" fmla="*/ 672465 h 1345025"/>
                <a:gd name="connsiteX16" fmla="*/ 2004441 w 2004440"/>
                <a:gd name="connsiteY16" fmla="*/ 1235869 h 134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4440" h="1345025">
                  <a:moveTo>
                    <a:pt x="2004441" y="1235869"/>
                  </a:moveTo>
                  <a:lnTo>
                    <a:pt x="2004441" y="1345025"/>
                  </a:lnTo>
                  <a:lnTo>
                    <a:pt x="1841659" y="1345025"/>
                  </a:lnTo>
                  <a:lnTo>
                    <a:pt x="1002220" y="781717"/>
                  </a:lnTo>
                  <a:lnTo>
                    <a:pt x="162687" y="1345025"/>
                  </a:lnTo>
                  <a:lnTo>
                    <a:pt x="0" y="1345025"/>
                  </a:lnTo>
                  <a:lnTo>
                    <a:pt x="0" y="1235869"/>
                  </a:lnTo>
                  <a:lnTo>
                    <a:pt x="839438" y="672465"/>
                  </a:lnTo>
                  <a:lnTo>
                    <a:pt x="0" y="109156"/>
                  </a:lnTo>
                  <a:lnTo>
                    <a:pt x="0" y="0"/>
                  </a:lnTo>
                  <a:lnTo>
                    <a:pt x="162687" y="0"/>
                  </a:lnTo>
                  <a:lnTo>
                    <a:pt x="1002220" y="563404"/>
                  </a:lnTo>
                  <a:lnTo>
                    <a:pt x="1841659" y="0"/>
                  </a:lnTo>
                  <a:lnTo>
                    <a:pt x="2004441" y="0"/>
                  </a:lnTo>
                  <a:lnTo>
                    <a:pt x="2004441" y="109156"/>
                  </a:lnTo>
                  <a:lnTo>
                    <a:pt x="1164908" y="672465"/>
                  </a:lnTo>
                  <a:lnTo>
                    <a:pt x="2004441" y="12358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="" xmlns:a16="http://schemas.microsoft.com/office/drawing/2014/main" id="{B70527B0-0E1B-4C4A-9D78-0ED92C828879}"/>
                </a:ext>
              </a:extLst>
            </p:cNvPr>
            <p:cNvSpPr/>
            <p:nvPr/>
          </p:nvSpPr>
          <p:spPr>
            <a:xfrm>
              <a:off x="6335934" y="2831877"/>
              <a:ext cx="839533" cy="1126712"/>
            </a:xfrm>
            <a:custGeom>
              <a:avLst/>
              <a:gdLst>
                <a:gd name="connsiteX0" fmla="*/ 839533 w 839533"/>
                <a:gd name="connsiteY0" fmla="*/ 0 h 1126712"/>
                <a:gd name="connsiteX1" fmla="*/ 839533 w 839533"/>
                <a:gd name="connsiteY1" fmla="*/ 1126712 h 1126712"/>
                <a:gd name="connsiteX2" fmla="*/ 0 w 839533"/>
                <a:gd name="connsiteY2" fmla="*/ 563309 h 1126712"/>
                <a:gd name="connsiteX3" fmla="*/ 839533 w 839533"/>
                <a:gd name="connsiteY3" fmla="*/ 0 h 11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9533" h="1126712">
                  <a:moveTo>
                    <a:pt x="839533" y="0"/>
                  </a:moveTo>
                  <a:lnTo>
                    <a:pt x="839533" y="1126712"/>
                  </a:lnTo>
                  <a:lnTo>
                    <a:pt x="0" y="563309"/>
                  </a:lnTo>
                  <a:lnTo>
                    <a:pt x="839533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="" xmlns:a16="http://schemas.microsoft.com/office/drawing/2014/main" id="{671932A6-E321-8841-825A-1BE220D6C561}"/>
                </a:ext>
              </a:extLst>
            </p:cNvPr>
            <p:cNvSpPr/>
            <p:nvPr/>
          </p:nvSpPr>
          <p:spPr>
            <a:xfrm>
              <a:off x="5333714" y="2722721"/>
              <a:ext cx="1678971" cy="563403"/>
            </a:xfrm>
            <a:custGeom>
              <a:avLst/>
              <a:gdLst>
                <a:gd name="connsiteX0" fmla="*/ 1678972 w 1678971"/>
                <a:gd name="connsiteY0" fmla="*/ 0 h 563403"/>
                <a:gd name="connsiteX1" fmla="*/ 839533 w 1678971"/>
                <a:gd name="connsiteY1" fmla="*/ 563404 h 563403"/>
                <a:gd name="connsiteX2" fmla="*/ 0 w 1678971"/>
                <a:gd name="connsiteY2" fmla="*/ 0 h 563403"/>
                <a:gd name="connsiteX3" fmla="*/ 1678972 w 1678971"/>
                <a:gd name="connsiteY3" fmla="*/ 0 h 56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971" h="563403">
                  <a:moveTo>
                    <a:pt x="1678972" y="0"/>
                  </a:moveTo>
                  <a:lnTo>
                    <a:pt x="839533" y="563404"/>
                  </a:lnTo>
                  <a:lnTo>
                    <a:pt x="0" y="0"/>
                  </a:lnTo>
                  <a:lnTo>
                    <a:pt x="1678972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="" xmlns:a16="http://schemas.microsoft.com/office/drawing/2014/main" id="{2875B1F4-EB23-FC43-8EBE-2FCACD5A4B55}"/>
                </a:ext>
              </a:extLst>
            </p:cNvPr>
            <p:cNvSpPr/>
            <p:nvPr/>
          </p:nvSpPr>
          <p:spPr>
            <a:xfrm>
              <a:off x="5333714" y="3504438"/>
              <a:ext cx="1678971" cy="563308"/>
            </a:xfrm>
            <a:custGeom>
              <a:avLst/>
              <a:gdLst>
                <a:gd name="connsiteX0" fmla="*/ 1678972 w 1678971"/>
                <a:gd name="connsiteY0" fmla="*/ 563308 h 563308"/>
                <a:gd name="connsiteX1" fmla="*/ 0 w 1678971"/>
                <a:gd name="connsiteY1" fmla="*/ 563308 h 563308"/>
                <a:gd name="connsiteX2" fmla="*/ 839533 w 1678971"/>
                <a:gd name="connsiteY2" fmla="*/ 0 h 563308"/>
                <a:gd name="connsiteX3" fmla="*/ 1678972 w 1678971"/>
                <a:gd name="connsiteY3" fmla="*/ 563308 h 56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971" h="563308">
                  <a:moveTo>
                    <a:pt x="1678972" y="563308"/>
                  </a:moveTo>
                  <a:lnTo>
                    <a:pt x="0" y="563308"/>
                  </a:lnTo>
                  <a:lnTo>
                    <a:pt x="839533" y="0"/>
                  </a:lnTo>
                  <a:lnTo>
                    <a:pt x="1678972" y="56330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="" xmlns:a16="http://schemas.microsoft.com/office/drawing/2014/main" id="{5DF1C3CE-D457-AA4C-BD22-E4788F1EB2D4}"/>
                </a:ext>
              </a:extLst>
            </p:cNvPr>
            <p:cNvSpPr/>
            <p:nvPr/>
          </p:nvSpPr>
          <p:spPr>
            <a:xfrm>
              <a:off x="5171027" y="2831877"/>
              <a:ext cx="839438" cy="1126712"/>
            </a:xfrm>
            <a:custGeom>
              <a:avLst/>
              <a:gdLst>
                <a:gd name="connsiteX0" fmla="*/ 839438 w 839438"/>
                <a:gd name="connsiteY0" fmla="*/ 563309 h 1126712"/>
                <a:gd name="connsiteX1" fmla="*/ 0 w 839438"/>
                <a:gd name="connsiteY1" fmla="*/ 1126712 h 1126712"/>
                <a:gd name="connsiteX2" fmla="*/ 0 w 839438"/>
                <a:gd name="connsiteY2" fmla="*/ 0 h 1126712"/>
                <a:gd name="connsiteX3" fmla="*/ 839438 w 839438"/>
                <a:gd name="connsiteY3" fmla="*/ 563309 h 11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9438" h="1126712">
                  <a:moveTo>
                    <a:pt x="839438" y="563309"/>
                  </a:moveTo>
                  <a:lnTo>
                    <a:pt x="0" y="1126712"/>
                  </a:lnTo>
                  <a:lnTo>
                    <a:pt x="0" y="0"/>
                  </a:lnTo>
                  <a:lnTo>
                    <a:pt x="839438" y="56330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="" xmlns:a16="http://schemas.microsoft.com/office/drawing/2014/main" id="{F2BAA02D-7786-EC4D-A00E-A838E91631BF}"/>
                </a:ext>
              </a:extLst>
            </p:cNvPr>
            <p:cNvSpPr/>
            <p:nvPr/>
          </p:nvSpPr>
          <p:spPr>
            <a:xfrm>
              <a:off x="5016625" y="2539854"/>
              <a:ext cx="182691" cy="1778209"/>
            </a:xfrm>
            <a:custGeom>
              <a:avLst/>
              <a:gdLst>
                <a:gd name="connsiteX0" fmla="*/ 182691 w 182691"/>
                <a:gd name="connsiteY0" fmla="*/ 91522 h 1778209"/>
                <a:gd name="connsiteX1" fmla="*/ 154116 w 182691"/>
                <a:gd name="connsiteY1" fmla="*/ 157435 h 1778209"/>
                <a:gd name="connsiteX2" fmla="*/ 154116 w 182691"/>
                <a:gd name="connsiteY2" fmla="*/ 1778209 h 1778209"/>
                <a:gd name="connsiteX3" fmla="*/ 28291 w 182691"/>
                <a:gd name="connsiteY3" fmla="*/ 1778209 h 1778209"/>
                <a:gd name="connsiteX4" fmla="*/ 28291 w 182691"/>
                <a:gd name="connsiteY4" fmla="*/ 157435 h 1778209"/>
                <a:gd name="connsiteX5" fmla="*/ 25252 w 182691"/>
                <a:gd name="connsiteY5" fmla="*/ 28286 h 1778209"/>
                <a:gd name="connsiteX6" fmla="*/ 154402 w 182691"/>
                <a:gd name="connsiteY6" fmla="*/ 25257 h 1778209"/>
                <a:gd name="connsiteX7" fmla="*/ 182691 w 182691"/>
                <a:gd name="connsiteY7" fmla="*/ 91522 h 177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691" h="1778209">
                  <a:moveTo>
                    <a:pt x="182691" y="91522"/>
                  </a:moveTo>
                  <a:cubicBezTo>
                    <a:pt x="182624" y="116487"/>
                    <a:pt x="172290" y="140319"/>
                    <a:pt x="154116" y="157435"/>
                  </a:cubicBezTo>
                  <a:lnTo>
                    <a:pt x="154116" y="1778209"/>
                  </a:lnTo>
                  <a:lnTo>
                    <a:pt x="28291" y="1778209"/>
                  </a:lnTo>
                  <a:lnTo>
                    <a:pt x="28291" y="157435"/>
                  </a:lnTo>
                  <a:cubicBezTo>
                    <a:pt x="-8209" y="122612"/>
                    <a:pt x="-9571" y="64786"/>
                    <a:pt x="25252" y="28286"/>
                  </a:cubicBezTo>
                  <a:cubicBezTo>
                    <a:pt x="60085" y="-8214"/>
                    <a:pt x="117902" y="-9566"/>
                    <a:pt x="154402" y="25257"/>
                  </a:cubicBezTo>
                  <a:cubicBezTo>
                    <a:pt x="172509" y="42535"/>
                    <a:pt x="182739" y="66491"/>
                    <a:pt x="182691" y="9152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="" xmlns:a16="http://schemas.microsoft.com/office/drawing/2014/main" id="{4EA40D94-27CA-DE43-9D87-A2755784D811}"/>
                </a:ext>
              </a:extLst>
            </p:cNvPr>
            <p:cNvSpPr/>
            <p:nvPr/>
          </p:nvSpPr>
          <p:spPr>
            <a:xfrm>
              <a:off x="5171027" y="2722721"/>
              <a:ext cx="2004440" cy="1345025"/>
            </a:xfrm>
            <a:custGeom>
              <a:avLst/>
              <a:gdLst>
                <a:gd name="connsiteX0" fmla="*/ 0 w 2004440"/>
                <a:gd name="connsiteY0" fmla="*/ 0 h 1345025"/>
                <a:gd name="connsiteX1" fmla="*/ 162687 w 2004440"/>
                <a:gd name="connsiteY1" fmla="*/ 0 h 1345025"/>
                <a:gd name="connsiteX2" fmla="*/ 1841659 w 2004440"/>
                <a:gd name="connsiteY2" fmla="*/ 0 h 1345025"/>
                <a:gd name="connsiteX3" fmla="*/ 2004441 w 2004440"/>
                <a:gd name="connsiteY3" fmla="*/ 0 h 1345025"/>
                <a:gd name="connsiteX4" fmla="*/ 2004441 w 2004440"/>
                <a:gd name="connsiteY4" fmla="*/ 109156 h 1345025"/>
                <a:gd name="connsiteX5" fmla="*/ 2004441 w 2004440"/>
                <a:gd name="connsiteY5" fmla="*/ 1235869 h 1345025"/>
                <a:gd name="connsiteX6" fmla="*/ 2004441 w 2004440"/>
                <a:gd name="connsiteY6" fmla="*/ 1345025 h 1345025"/>
                <a:gd name="connsiteX7" fmla="*/ 1841659 w 2004440"/>
                <a:gd name="connsiteY7" fmla="*/ 1345025 h 1345025"/>
                <a:gd name="connsiteX8" fmla="*/ 162687 w 2004440"/>
                <a:gd name="connsiteY8" fmla="*/ 1345025 h 1345025"/>
                <a:gd name="connsiteX9" fmla="*/ 0 w 2004440"/>
                <a:gd name="connsiteY9" fmla="*/ 1345025 h 134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440" h="1345025">
                  <a:moveTo>
                    <a:pt x="0" y="0"/>
                  </a:moveTo>
                  <a:lnTo>
                    <a:pt x="162687" y="0"/>
                  </a:lnTo>
                  <a:lnTo>
                    <a:pt x="1841659" y="0"/>
                  </a:lnTo>
                  <a:lnTo>
                    <a:pt x="2004441" y="0"/>
                  </a:lnTo>
                  <a:lnTo>
                    <a:pt x="2004441" y="109156"/>
                  </a:lnTo>
                  <a:lnTo>
                    <a:pt x="2004441" y="1235869"/>
                  </a:lnTo>
                  <a:lnTo>
                    <a:pt x="2004441" y="1345025"/>
                  </a:lnTo>
                  <a:lnTo>
                    <a:pt x="1841659" y="1345025"/>
                  </a:lnTo>
                  <a:lnTo>
                    <a:pt x="162687" y="1345025"/>
                  </a:lnTo>
                  <a:lnTo>
                    <a:pt x="0" y="134502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="" xmlns:a16="http://schemas.microsoft.com/office/drawing/2014/main" id="{C51D9CCD-B5E2-A740-9E68-3398B4B2ED98}"/>
                </a:ext>
              </a:extLst>
            </p:cNvPr>
            <p:cNvSpPr/>
            <p:nvPr/>
          </p:nvSpPr>
          <p:spPr>
            <a:xfrm>
              <a:off x="5333714" y="2722721"/>
              <a:ext cx="1678971" cy="563403"/>
            </a:xfrm>
            <a:custGeom>
              <a:avLst/>
              <a:gdLst>
                <a:gd name="connsiteX0" fmla="*/ 0 w 1678971"/>
                <a:gd name="connsiteY0" fmla="*/ 0 h 563403"/>
                <a:gd name="connsiteX1" fmla="*/ 839533 w 1678971"/>
                <a:gd name="connsiteY1" fmla="*/ 563404 h 563403"/>
                <a:gd name="connsiteX2" fmla="*/ 1678972 w 1678971"/>
                <a:gd name="connsiteY2" fmla="*/ 0 h 56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971" h="563403">
                  <a:moveTo>
                    <a:pt x="0" y="0"/>
                  </a:moveTo>
                  <a:lnTo>
                    <a:pt x="839533" y="563404"/>
                  </a:lnTo>
                  <a:lnTo>
                    <a:pt x="167897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="" xmlns:a16="http://schemas.microsoft.com/office/drawing/2014/main" id="{CE4EA09B-F6BA-0E4A-856A-E744D01FF34E}"/>
                </a:ext>
              </a:extLst>
            </p:cNvPr>
            <p:cNvSpPr/>
            <p:nvPr/>
          </p:nvSpPr>
          <p:spPr>
            <a:xfrm>
              <a:off x="5171027" y="2831877"/>
              <a:ext cx="839438" cy="1126712"/>
            </a:xfrm>
            <a:custGeom>
              <a:avLst/>
              <a:gdLst>
                <a:gd name="connsiteX0" fmla="*/ 0 w 839438"/>
                <a:gd name="connsiteY0" fmla="*/ 1126712 h 1126712"/>
                <a:gd name="connsiteX1" fmla="*/ 839438 w 839438"/>
                <a:gd name="connsiteY1" fmla="*/ 563309 h 1126712"/>
                <a:gd name="connsiteX2" fmla="*/ 0 w 839438"/>
                <a:gd name="connsiteY2" fmla="*/ 0 h 11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38" h="1126712">
                  <a:moveTo>
                    <a:pt x="0" y="1126712"/>
                  </a:moveTo>
                  <a:lnTo>
                    <a:pt x="839438" y="56330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="" xmlns:a16="http://schemas.microsoft.com/office/drawing/2014/main" id="{A0B00848-1F7D-D24C-9B5E-6460B9F38799}"/>
                </a:ext>
              </a:extLst>
            </p:cNvPr>
            <p:cNvSpPr/>
            <p:nvPr/>
          </p:nvSpPr>
          <p:spPr>
            <a:xfrm>
              <a:off x="5333714" y="3504438"/>
              <a:ext cx="1678971" cy="563308"/>
            </a:xfrm>
            <a:custGeom>
              <a:avLst/>
              <a:gdLst>
                <a:gd name="connsiteX0" fmla="*/ 1678972 w 1678971"/>
                <a:gd name="connsiteY0" fmla="*/ 563308 h 563308"/>
                <a:gd name="connsiteX1" fmla="*/ 839533 w 1678971"/>
                <a:gd name="connsiteY1" fmla="*/ 0 h 563308"/>
                <a:gd name="connsiteX2" fmla="*/ 0 w 1678971"/>
                <a:gd name="connsiteY2" fmla="*/ 563308 h 56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971" h="563308">
                  <a:moveTo>
                    <a:pt x="1678972" y="563308"/>
                  </a:moveTo>
                  <a:lnTo>
                    <a:pt x="839533" y="0"/>
                  </a:lnTo>
                  <a:lnTo>
                    <a:pt x="0" y="56330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="" xmlns:a16="http://schemas.microsoft.com/office/drawing/2014/main" id="{48179C34-2A01-6C44-A0B4-412EE3AFE15E}"/>
                </a:ext>
              </a:extLst>
            </p:cNvPr>
            <p:cNvSpPr/>
            <p:nvPr/>
          </p:nvSpPr>
          <p:spPr>
            <a:xfrm>
              <a:off x="6335934" y="2831877"/>
              <a:ext cx="839533" cy="1126712"/>
            </a:xfrm>
            <a:custGeom>
              <a:avLst/>
              <a:gdLst>
                <a:gd name="connsiteX0" fmla="*/ 839533 w 839533"/>
                <a:gd name="connsiteY0" fmla="*/ 0 h 1126712"/>
                <a:gd name="connsiteX1" fmla="*/ 0 w 839533"/>
                <a:gd name="connsiteY1" fmla="*/ 563309 h 1126712"/>
                <a:gd name="connsiteX2" fmla="*/ 839533 w 839533"/>
                <a:gd name="connsiteY2" fmla="*/ 1126712 h 11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533" h="1126712">
                  <a:moveTo>
                    <a:pt x="839533" y="0"/>
                  </a:moveTo>
                  <a:lnTo>
                    <a:pt x="0" y="563309"/>
                  </a:lnTo>
                  <a:lnTo>
                    <a:pt x="839533" y="112671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="" xmlns:a16="http://schemas.microsoft.com/office/drawing/2014/main" id="{D06E691C-3C3B-6940-AB8D-EF661B6EDCC4}"/>
                </a:ext>
              </a:extLst>
            </p:cNvPr>
            <p:cNvSpPr/>
            <p:nvPr/>
          </p:nvSpPr>
          <p:spPr>
            <a:xfrm>
              <a:off x="5016529" y="2539627"/>
              <a:ext cx="182885" cy="1778435"/>
            </a:xfrm>
            <a:custGeom>
              <a:avLst/>
              <a:gdLst>
                <a:gd name="connsiteX0" fmla="*/ 154498 w 182885"/>
                <a:gd name="connsiteY0" fmla="*/ 183093 h 1778435"/>
                <a:gd name="connsiteX1" fmla="*/ 154498 w 182885"/>
                <a:gd name="connsiteY1" fmla="*/ 157662 h 1778435"/>
                <a:gd name="connsiteX2" fmla="*/ 157660 w 182885"/>
                <a:gd name="connsiteY2" fmla="*/ 28388 h 1778435"/>
                <a:gd name="connsiteX3" fmla="*/ 28387 w 182885"/>
                <a:gd name="connsiteY3" fmla="*/ 25216 h 1778435"/>
                <a:gd name="connsiteX4" fmla="*/ 25225 w 182885"/>
                <a:gd name="connsiteY4" fmla="*/ 154499 h 1778435"/>
                <a:gd name="connsiteX5" fmla="*/ 28387 w 182885"/>
                <a:gd name="connsiteY5" fmla="*/ 157662 h 1778435"/>
                <a:gd name="connsiteX6" fmla="*/ 28387 w 182885"/>
                <a:gd name="connsiteY6" fmla="*/ 1778436 h 1778435"/>
                <a:gd name="connsiteX7" fmla="*/ 154498 w 182885"/>
                <a:gd name="connsiteY7" fmla="*/ 1778436 h 1778435"/>
                <a:gd name="connsiteX8" fmla="*/ 154498 w 182885"/>
                <a:gd name="connsiteY8" fmla="*/ 183093 h 177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5" h="1778435">
                  <a:moveTo>
                    <a:pt x="154498" y="183093"/>
                  </a:moveTo>
                  <a:lnTo>
                    <a:pt x="154498" y="157662"/>
                  </a:lnTo>
                  <a:cubicBezTo>
                    <a:pt x="191074" y="122838"/>
                    <a:pt x="192493" y="64955"/>
                    <a:pt x="157660" y="28388"/>
                  </a:cubicBezTo>
                  <a:cubicBezTo>
                    <a:pt x="122837" y="-8188"/>
                    <a:pt x="64963" y="-9607"/>
                    <a:pt x="28387" y="25216"/>
                  </a:cubicBezTo>
                  <a:cubicBezTo>
                    <a:pt x="-8189" y="60040"/>
                    <a:pt x="-9608" y="117923"/>
                    <a:pt x="25225" y="154499"/>
                  </a:cubicBezTo>
                  <a:cubicBezTo>
                    <a:pt x="26253" y="155576"/>
                    <a:pt x="27301" y="156633"/>
                    <a:pt x="28387" y="157662"/>
                  </a:cubicBezTo>
                  <a:lnTo>
                    <a:pt x="28387" y="1778436"/>
                  </a:lnTo>
                  <a:lnTo>
                    <a:pt x="154498" y="1778436"/>
                  </a:lnTo>
                  <a:lnTo>
                    <a:pt x="154498" y="183093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28" name="Рисунок 10">
            <a:extLst>
              <a:ext uri="{FF2B5EF4-FFF2-40B4-BE49-F238E27FC236}">
                <a16:creationId xmlns="" xmlns:a16="http://schemas.microsoft.com/office/drawing/2014/main" id="{DF6CFEEB-BA29-A54C-929A-CE3761859ACB}"/>
              </a:ext>
            </a:extLst>
          </p:cNvPr>
          <p:cNvGrpSpPr/>
          <p:nvPr/>
        </p:nvGrpSpPr>
        <p:grpSpPr>
          <a:xfrm>
            <a:off x="6771792" y="2789618"/>
            <a:ext cx="913152" cy="471105"/>
            <a:chOff x="4723542" y="2721006"/>
            <a:chExt cx="2744915" cy="1416127"/>
          </a:xfrm>
        </p:grpSpPr>
        <p:sp>
          <p:nvSpPr>
            <p:cNvPr id="229" name="Полилиния 228">
              <a:extLst>
                <a:ext uri="{FF2B5EF4-FFF2-40B4-BE49-F238E27FC236}">
                  <a16:creationId xmlns="" xmlns:a16="http://schemas.microsoft.com/office/drawing/2014/main" id="{4FC9EE02-165A-1D4C-A664-6A3287E1DB35}"/>
                </a:ext>
              </a:extLst>
            </p:cNvPr>
            <p:cNvSpPr/>
            <p:nvPr/>
          </p:nvSpPr>
          <p:spPr>
            <a:xfrm>
              <a:off x="6880193" y="3318700"/>
              <a:ext cx="588264" cy="593979"/>
            </a:xfrm>
            <a:custGeom>
              <a:avLst/>
              <a:gdLst>
                <a:gd name="connsiteX0" fmla="*/ 588264 w 588264"/>
                <a:gd name="connsiteY0" fmla="*/ 298704 h 593979"/>
                <a:gd name="connsiteX1" fmla="*/ 588264 w 588264"/>
                <a:gd name="connsiteY1" fmla="*/ 593979 h 593979"/>
                <a:gd name="connsiteX2" fmla="*/ 461677 w 588264"/>
                <a:gd name="connsiteY2" fmla="*/ 593979 h 593979"/>
                <a:gd name="connsiteX3" fmla="*/ 244793 w 588264"/>
                <a:gd name="connsiteY3" fmla="*/ 475964 h 593979"/>
                <a:gd name="connsiteX4" fmla="*/ 126778 w 588264"/>
                <a:gd name="connsiteY4" fmla="*/ 593979 h 593979"/>
                <a:gd name="connsiteX5" fmla="*/ 0 w 588264"/>
                <a:gd name="connsiteY5" fmla="*/ 593979 h 593979"/>
                <a:gd name="connsiteX6" fmla="*/ 0 w 588264"/>
                <a:gd name="connsiteY6" fmla="*/ 0 h 593979"/>
                <a:gd name="connsiteX7" fmla="*/ 283369 w 588264"/>
                <a:gd name="connsiteY7" fmla="*/ 0 h 593979"/>
                <a:gd name="connsiteX8" fmla="*/ 283369 w 588264"/>
                <a:gd name="connsiteY8" fmla="*/ 194691 h 593979"/>
                <a:gd name="connsiteX9" fmla="*/ 385763 w 588264"/>
                <a:gd name="connsiteY9" fmla="*/ 297085 h 593979"/>
                <a:gd name="connsiteX10" fmla="*/ 587407 w 588264"/>
                <a:gd name="connsiteY10" fmla="*/ 297085 h 5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64" h="593979">
                  <a:moveTo>
                    <a:pt x="588264" y="298704"/>
                  </a:moveTo>
                  <a:lnTo>
                    <a:pt x="588264" y="593979"/>
                  </a:lnTo>
                  <a:lnTo>
                    <a:pt x="461677" y="593979"/>
                  </a:lnTo>
                  <a:cubicBezTo>
                    <a:pt x="434378" y="501501"/>
                    <a:pt x="337280" y="448656"/>
                    <a:pt x="244793" y="475964"/>
                  </a:cubicBezTo>
                  <a:cubicBezTo>
                    <a:pt x="187986" y="492728"/>
                    <a:pt x="143551" y="537162"/>
                    <a:pt x="126778" y="593979"/>
                  </a:cubicBezTo>
                  <a:lnTo>
                    <a:pt x="0" y="593979"/>
                  </a:lnTo>
                  <a:lnTo>
                    <a:pt x="0" y="0"/>
                  </a:lnTo>
                  <a:lnTo>
                    <a:pt x="283369" y="0"/>
                  </a:lnTo>
                  <a:lnTo>
                    <a:pt x="283369" y="194691"/>
                  </a:lnTo>
                  <a:cubicBezTo>
                    <a:pt x="283369" y="251241"/>
                    <a:pt x="329213" y="297085"/>
                    <a:pt x="385763" y="297085"/>
                  </a:cubicBezTo>
                  <a:lnTo>
                    <a:pt x="587407" y="29708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="" xmlns:a16="http://schemas.microsoft.com/office/drawing/2014/main" id="{26E6F991-FD95-B047-A3AB-4162549086E3}"/>
                </a:ext>
              </a:extLst>
            </p:cNvPr>
            <p:cNvSpPr/>
            <p:nvPr/>
          </p:nvSpPr>
          <p:spPr>
            <a:xfrm>
              <a:off x="7338441" y="3912774"/>
              <a:ext cx="130016" cy="109918"/>
            </a:xfrm>
            <a:custGeom>
              <a:avLst/>
              <a:gdLst>
                <a:gd name="connsiteX0" fmla="*/ 3524 w 130016"/>
                <a:gd name="connsiteY0" fmla="*/ 0 h 109918"/>
                <a:gd name="connsiteX1" fmla="*/ 130016 w 130016"/>
                <a:gd name="connsiteY1" fmla="*/ 0 h 109918"/>
                <a:gd name="connsiteX2" fmla="*/ 20098 w 130016"/>
                <a:gd name="connsiteY2" fmla="*/ 109918 h 109918"/>
                <a:gd name="connsiteX3" fmla="*/ 0 w 130016"/>
                <a:gd name="connsiteY3" fmla="*/ 109918 h 109918"/>
                <a:gd name="connsiteX4" fmla="*/ 3524 w 130016"/>
                <a:gd name="connsiteY4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16" h="109918">
                  <a:moveTo>
                    <a:pt x="3524" y="0"/>
                  </a:moveTo>
                  <a:lnTo>
                    <a:pt x="130016" y="0"/>
                  </a:lnTo>
                  <a:cubicBezTo>
                    <a:pt x="130016" y="60703"/>
                    <a:pt x="80801" y="109918"/>
                    <a:pt x="20098" y="109918"/>
                  </a:cubicBezTo>
                  <a:lnTo>
                    <a:pt x="0" y="109918"/>
                  </a:lnTo>
                  <a:cubicBezTo>
                    <a:pt x="12897" y="74600"/>
                    <a:pt x="14135" y="36071"/>
                    <a:pt x="35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="" xmlns:a16="http://schemas.microsoft.com/office/drawing/2014/main" id="{7362EA84-15C3-BC4E-9B39-92AF216578A2}"/>
                </a:ext>
              </a:extLst>
            </p:cNvPr>
            <p:cNvSpPr/>
            <p:nvPr/>
          </p:nvSpPr>
          <p:spPr>
            <a:xfrm>
              <a:off x="7163561" y="3318700"/>
              <a:ext cx="304038" cy="297084"/>
            </a:xfrm>
            <a:custGeom>
              <a:avLst/>
              <a:gdLst>
                <a:gd name="connsiteX0" fmla="*/ 185642 w 304038"/>
                <a:gd name="connsiteY0" fmla="*/ 60579 h 297084"/>
                <a:gd name="connsiteX1" fmla="*/ 304038 w 304038"/>
                <a:gd name="connsiteY1" fmla="*/ 297085 h 297084"/>
                <a:gd name="connsiteX2" fmla="*/ 102394 w 304038"/>
                <a:gd name="connsiteY2" fmla="*/ 297085 h 297084"/>
                <a:gd name="connsiteX3" fmla="*/ 0 w 304038"/>
                <a:gd name="connsiteY3" fmla="*/ 194691 h 297084"/>
                <a:gd name="connsiteX4" fmla="*/ 0 w 304038"/>
                <a:gd name="connsiteY4" fmla="*/ 0 h 297084"/>
                <a:gd name="connsiteX5" fmla="*/ 87440 w 304038"/>
                <a:gd name="connsiteY5" fmla="*/ 0 h 297084"/>
                <a:gd name="connsiteX6" fmla="*/ 185642 w 304038"/>
                <a:gd name="connsiteY6" fmla="*/ 60579 h 29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038" h="297084">
                  <a:moveTo>
                    <a:pt x="185642" y="60579"/>
                  </a:moveTo>
                  <a:lnTo>
                    <a:pt x="304038" y="297085"/>
                  </a:lnTo>
                  <a:lnTo>
                    <a:pt x="102394" y="297085"/>
                  </a:lnTo>
                  <a:cubicBezTo>
                    <a:pt x="45844" y="297085"/>
                    <a:pt x="0" y="251241"/>
                    <a:pt x="0" y="194691"/>
                  </a:cubicBezTo>
                  <a:lnTo>
                    <a:pt x="0" y="0"/>
                  </a:lnTo>
                  <a:lnTo>
                    <a:pt x="87440" y="0"/>
                  </a:lnTo>
                  <a:cubicBezTo>
                    <a:pt x="128978" y="76"/>
                    <a:pt x="166935" y="23498"/>
                    <a:pt x="185642" y="605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="" xmlns:a16="http://schemas.microsoft.com/office/drawing/2014/main" id="{3B0F2D8B-FBF8-AB49-A64A-DE16AC691C64}"/>
                </a:ext>
              </a:extLst>
            </p:cNvPr>
            <p:cNvSpPr/>
            <p:nvPr/>
          </p:nvSpPr>
          <p:spPr>
            <a:xfrm>
              <a:off x="6598158" y="2721006"/>
              <a:ext cx="769905" cy="609123"/>
            </a:xfrm>
            <a:custGeom>
              <a:avLst/>
              <a:gdLst>
                <a:gd name="connsiteX0" fmla="*/ 382238 w 769905"/>
                <a:gd name="connsiteY0" fmla="*/ 0 h 609123"/>
                <a:gd name="connsiteX1" fmla="*/ 769906 w 769905"/>
                <a:gd name="connsiteY1" fmla="*/ 387858 h 609123"/>
                <a:gd name="connsiteX2" fmla="*/ 703707 w 769905"/>
                <a:gd name="connsiteY2" fmla="*/ 604457 h 609123"/>
                <a:gd name="connsiteX3" fmla="*/ 701516 w 769905"/>
                <a:gd name="connsiteY3" fmla="*/ 609124 h 609123"/>
                <a:gd name="connsiteX4" fmla="*/ 652844 w 769905"/>
                <a:gd name="connsiteY4" fmla="*/ 597694 h 609123"/>
                <a:gd name="connsiteX5" fmla="*/ 282035 w 769905"/>
                <a:gd name="connsiteY5" fmla="*/ 597694 h 609123"/>
                <a:gd name="connsiteX6" fmla="*/ 282035 w 769905"/>
                <a:gd name="connsiteY6" fmla="*/ 402241 h 609123"/>
                <a:gd name="connsiteX7" fmla="*/ 202597 w 769905"/>
                <a:gd name="connsiteY7" fmla="*/ 322612 h 609123"/>
                <a:gd name="connsiteX8" fmla="*/ 202502 w 769905"/>
                <a:gd name="connsiteY8" fmla="*/ 322612 h 609123"/>
                <a:gd name="connsiteX9" fmla="*/ 0 w 769905"/>
                <a:gd name="connsiteY9" fmla="*/ 322612 h 609123"/>
                <a:gd name="connsiteX10" fmla="*/ 382238 w 769905"/>
                <a:gd name="connsiteY10" fmla="*/ 0 h 60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9905" h="609123">
                  <a:moveTo>
                    <a:pt x="382238" y="0"/>
                  </a:moveTo>
                  <a:cubicBezTo>
                    <a:pt x="596399" y="57"/>
                    <a:pt x="769963" y="173707"/>
                    <a:pt x="769906" y="387858"/>
                  </a:cubicBezTo>
                  <a:cubicBezTo>
                    <a:pt x="769887" y="465039"/>
                    <a:pt x="746836" y="540458"/>
                    <a:pt x="703707" y="604457"/>
                  </a:cubicBezTo>
                  <a:lnTo>
                    <a:pt x="701516" y="609124"/>
                  </a:lnTo>
                  <a:cubicBezTo>
                    <a:pt x="686391" y="601618"/>
                    <a:pt x="669731" y="597713"/>
                    <a:pt x="652844" y="597694"/>
                  </a:cubicBezTo>
                  <a:lnTo>
                    <a:pt x="282035" y="597694"/>
                  </a:lnTo>
                  <a:lnTo>
                    <a:pt x="282035" y="402241"/>
                  </a:lnTo>
                  <a:cubicBezTo>
                    <a:pt x="282092" y="358311"/>
                    <a:pt x="246526" y="322669"/>
                    <a:pt x="202597" y="322612"/>
                  </a:cubicBezTo>
                  <a:cubicBezTo>
                    <a:pt x="202568" y="322612"/>
                    <a:pt x="202530" y="322612"/>
                    <a:pt x="202502" y="322612"/>
                  </a:cubicBezTo>
                  <a:lnTo>
                    <a:pt x="0" y="322612"/>
                  </a:lnTo>
                  <a:cubicBezTo>
                    <a:pt x="31756" y="136284"/>
                    <a:pt x="193224" y="10"/>
                    <a:pt x="38223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="" xmlns:a16="http://schemas.microsoft.com/office/drawing/2014/main" id="{1E77BE38-EDA1-0A4E-8C1D-EBBBD9E55097}"/>
                </a:ext>
              </a:extLst>
            </p:cNvPr>
            <p:cNvSpPr/>
            <p:nvPr/>
          </p:nvSpPr>
          <p:spPr>
            <a:xfrm>
              <a:off x="6999279" y="3786753"/>
              <a:ext cx="349472" cy="349463"/>
            </a:xfrm>
            <a:custGeom>
              <a:avLst/>
              <a:gdLst>
                <a:gd name="connsiteX0" fmla="*/ 11121 w 349472"/>
                <a:gd name="connsiteY0" fmla="*/ 235939 h 349463"/>
                <a:gd name="connsiteX1" fmla="*/ 113534 w 349472"/>
                <a:gd name="connsiteY1" fmla="*/ 11121 h 349463"/>
                <a:gd name="connsiteX2" fmla="*/ 338352 w 349472"/>
                <a:gd name="connsiteY2" fmla="*/ 113534 h 349463"/>
                <a:gd name="connsiteX3" fmla="*/ 342496 w 349472"/>
                <a:gd name="connsiteY3" fmla="*/ 126021 h 349463"/>
                <a:gd name="connsiteX4" fmla="*/ 342496 w 349472"/>
                <a:gd name="connsiteY4" fmla="*/ 126021 h 349463"/>
                <a:gd name="connsiteX5" fmla="*/ 223452 w 349472"/>
                <a:gd name="connsiteY5" fmla="*/ 342496 h 349463"/>
                <a:gd name="connsiteX6" fmla="*/ 11121 w 349472"/>
                <a:gd name="connsiteY6" fmla="*/ 235939 h 349463"/>
                <a:gd name="connsiteX7" fmla="*/ 260009 w 349472"/>
                <a:gd name="connsiteY7" fmla="*/ 175646 h 349463"/>
                <a:gd name="connsiteX8" fmla="*/ 175141 w 349472"/>
                <a:gd name="connsiteY8" fmla="*/ 90778 h 349463"/>
                <a:gd name="connsiteX9" fmla="*/ 90274 w 349472"/>
                <a:gd name="connsiteY9" fmla="*/ 175646 h 349463"/>
                <a:gd name="connsiteX10" fmla="*/ 175141 w 349472"/>
                <a:gd name="connsiteY10" fmla="*/ 260514 h 349463"/>
                <a:gd name="connsiteX11" fmla="*/ 260009 w 349472"/>
                <a:gd name="connsiteY11" fmla="*/ 175646 h 34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472" h="349463">
                  <a:moveTo>
                    <a:pt x="11121" y="235939"/>
                  </a:moveTo>
                  <a:cubicBezTo>
                    <a:pt x="-22683" y="145576"/>
                    <a:pt x="23170" y="44925"/>
                    <a:pt x="113534" y="11121"/>
                  </a:cubicBezTo>
                  <a:cubicBezTo>
                    <a:pt x="203898" y="-22683"/>
                    <a:pt x="304558" y="23170"/>
                    <a:pt x="338352" y="113534"/>
                  </a:cubicBezTo>
                  <a:cubicBezTo>
                    <a:pt x="339895" y="117649"/>
                    <a:pt x="341276" y="121811"/>
                    <a:pt x="342496" y="126021"/>
                  </a:cubicBezTo>
                  <a:lnTo>
                    <a:pt x="342496" y="126021"/>
                  </a:lnTo>
                  <a:cubicBezTo>
                    <a:pt x="369404" y="218671"/>
                    <a:pt x="316102" y="315587"/>
                    <a:pt x="223452" y="342496"/>
                  </a:cubicBezTo>
                  <a:cubicBezTo>
                    <a:pt x="135699" y="367985"/>
                    <a:pt x="43134" y="321531"/>
                    <a:pt x="11121" y="235939"/>
                  </a:cubicBezTo>
                  <a:close/>
                  <a:moveTo>
                    <a:pt x="260009" y="175646"/>
                  </a:moveTo>
                  <a:cubicBezTo>
                    <a:pt x="260009" y="128774"/>
                    <a:pt x="222014" y="90778"/>
                    <a:pt x="175141" y="90778"/>
                  </a:cubicBezTo>
                  <a:cubicBezTo>
                    <a:pt x="128269" y="90778"/>
                    <a:pt x="90274" y="128774"/>
                    <a:pt x="90274" y="175646"/>
                  </a:cubicBezTo>
                  <a:cubicBezTo>
                    <a:pt x="90274" y="222519"/>
                    <a:pt x="128269" y="260514"/>
                    <a:pt x="175141" y="260514"/>
                  </a:cubicBezTo>
                  <a:cubicBezTo>
                    <a:pt x="222014" y="260514"/>
                    <a:pt x="260009" y="222519"/>
                    <a:pt x="260009" y="17564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="" xmlns:a16="http://schemas.microsoft.com/office/drawing/2014/main" id="{60A19DBB-52AD-F14F-9FA6-E34FD610C866}"/>
                </a:ext>
              </a:extLst>
            </p:cNvPr>
            <p:cNvSpPr/>
            <p:nvPr/>
          </p:nvSpPr>
          <p:spPr>
            <a:xfrm>
              <a:off x="7089552" y="3877436"/>
              <a:ext cx="169926" cy="169926"/>
            </a:xfrm>
            <a:custGeom>
              <a:avLst/>
              <a:gdLst>
                <a:gd name="connsiteX0" fmla="*/ 84868 w 169926"/>
                <a:gd name="connsiteY0" fmla="*/ 0 h 169926"/>
                <a:gd name="connsiteX1" fmla="*/ 169926 w 169926"/>
                <a:gd name="connsiteY1" fmla="*/ 84868 h 169926"/>
                <a:gd name="connsiteX2" fmla="*/ 85058 w 169926"/>
                <a:gd name="connsiteY2" fmla="*/ 169926 h 169926"/>
                <a:gd name="connsiteX3" fmla="*/ 0 w 169926"/>
                <a:gd name="connsiteY3" fmla="*/ 85059 h 169926"/>
                <a:gd name="connsiteX4" fmla="*/ 0 w 169926"/>
                <a:gd name="connsiteY4" fmla="*/ 84963 h 169926"/>
                <a:gd name="connsiteX5" fmla="*/ 84773 w 169926"/>
                <a:gd name="connsiteY5" fmla="*/ 0 h 169926"/>
                <a:gd name="connsiteX6" fmla="*/ 84868 w 169926"/>
                <a:gd name="connsiteY6" fmla="*/ 0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26" h="169926">
                  <a:moveTo>
                    <a:pt x="84868" y="0"/>
                  </a:moveTo>
                  <a:cubicBezTo>
                    <a:pt x="131788" y="-57"/>
                    <a:pt x="169869" y="37948"/>
                    <a:pt x="169926" y="84868"/>
                  </a:cubicBezTo>
                  <a:cubicBezTo>
                    <a:pt x="169983" y="131788"/>
                    <a:pt x="131978" y="169869"/>
                    <a:pt x="85058" y="169926"/>
                  </a:cubicBezTo>
                  <a:cubicBezTo>
                    <a:pt x="38138" y="169983"/>
                    <a:pt x="57" y="131979"/>
                    <a:pt x="0" y="85059"/>
                  </a:cubicBezTo>
                  <a:cubicBezTo>
                    <a:pt x="0" y="85030"/>
                    <a:pt x="0" y="84992"/>
                    <a:pt x="0" y="84963"/>
                  </a:cubicBezTo>
                  <a:cubicBezTo>
                    <a:pt x="-57" y="38091"/>
                    <a:pt x="37900" y="57"/>
                    <a:pt x="84773" y="0"/>
                  </a:cubicBezTo>
                  <a:cubicBezTo>
                    <a:pt x="84801" y="0"/>
                    <a:pt x="84839" y="0"/>
                    <a:pt x="84868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="" xmlns:a16="http://schemas.microsoft.com/office/drawing/2014/main" id="{DD8DD649-CDC0-A540-8DC5-E2BD6620B267}"/>
                </a:ext>
              </a:extLst>
            </p:cNvPr>
            <p:cNvSpPr/>
            <p:nvPr/>
          </p:nvSpPr>
          <p:spPr>
            <a:xfrm>
              <a:off x="5986367" y="3912774"/>
              <a:ext cx="1024128" cy="109918"/>
            </a:xfrm>
            <a:custGeom>
              <a:avLst/>
              <a:gdLst>
                <a:gd name="connsiteX0" fmla="*/ 1024033 w 1024128"/>
                <a:gd name="connsiteY0" fmla="*/ 109918 h 109918"/>
                <a:gd name="connsiteX1" fmla="*/ 0 w 1024128"/>
                <a:gd name="connsiteY1" fmla="*/ 109918 h 109918"/>
                <a:gd name="connsiteX2" fmla="*/ 3524 w 1024128"/>
                <a:gd name="connsiteY2" fmla="*/ 0 h 109918"/>
                <a:gd name="connsiteX3" fmla="*/ 1020604 w 1024128"/>
                <a:gd name="connsiteY3" fmla="*/ 0 h 109918"/>
                <a:gd name="connsiteX4" fmla="*/ 1024128 w 1024128"/>
                <a:gd name="connsiteY4" fmla="*/ 109918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128" h="109918">
                  <a:moveTo>
                    <a:pt x="1024033" y="109918"/>
                  </a:moveTo>
                  <a:lnTo>
                    <a:pt x="0" y="109918"/>
                  </a:lnTo>
                  <a:cubicBezTo>
                    <a:pt x="12897" y="74600"/>
                    <a:pt x="14135" y="36071"/>
                    <a:pt x="3524" y="0"/>
                  </a:cubicBezTo>
                  <a:lnTo>
                    <a:pt x="1020604" y="0"/>
                  </a:lnTo>
                  <a:cubicBezTo>
                    <a:pt x="1009993" y="36071"/>
                    <a:pt x="1011231" y="74600"/>
                    <a:pt x="1024128" y="10991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="" xmlns:a16="http://schemas.microsoft.com/office/drawing/2014/main" id="{74FA96A4-A7CF-3448-AF45-F6DDCD1726FD}"/>
                </a:ext>
              </a:extLst>
            </p:cNvPr>
            <p:cNvSpPr/>
            <p:nvPr/>
          </p:nvSpPr>
          <p:spPr>
            <a:xfrm>
              <a:off x="5481828" y="3043618"/>
              <a:ext cx="1398555" cy="869156"/>
            </a:xfrm>
            <a:custGeom>
              <a:avLst/>
              <a:gdLst>
                <a:gd name="connsiteX0" fmla="*/ 1398365 w 1398555"/>
                <a:gd name="connsiteY0" fmla="*/ 275082 h 869156"/>
                <a:gd name="connsiteX1" fmla="*/ 1398365 w 1398555"/>
                <a:gd name="connsiteY1" fmla="*/ 869156 h 869156"/>
                <a:gd name="connsiteX2" fmla="*/ 508063 w 1398555"/>
                <a:gd name="connsiteY2" fmla="*/ 869156 h 869156"/>
                <a:gd name="connsiteX3" fmla="*/ 290960 w 1398555"/>
                <a:gd name="connsiteY3" fmla="*/ 751265 h 869156"/>
                <a:gd name="connsiteX4" fmla="*/ 173069 w 1398555"/>
                <a:gd name="connsiteY4" fmla="*/ 869156 h 869156"/>
                <a:gd name="connsiteX5" fmla="*/ 0 w 1398555"/>
                <a:gd name="connsiteY5" fmla="*/ 869156 h 869156"/>
                <a:gd name="connsiteX6" fmla="*/ 0 w 1398555"/>
                <a:gd name="connsiteY6" fmla="*/ 79629 h 869156"/>
                <a:gd name="connsiteX7" fmla="*/ 79629 w 1398555"/>
                <a:gd name="connsiteY7" fmla="*/ 0 h 869156"/>
                <a:gd name="connsiteX8" fmla="*/ 1319022 w 1398555"/>
                <a:gd name="connsiteY8" fmla="*/ 0 h 869156"/>
                <a:gd name="connsiteX9" fmla="*/ 1398556 w 1398555"/>
                <a:gd name="connsiteY9" fmla="*/ 79534 h 869156"/>
                <a:gd name="connsiteX10" fmla="*/ 1398556 w 1398555"/>
                <a:gd name="connsiteY10" fmla="*/ 79629 h 8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8555" h="869156">
                  <a:moveTo>
                    <a:pt x="1398365" y="275082"/>
                  </a:moveTo>
                  <a:lnTo>
                    <a:pt x="1398365" y="869156"/>
                  </a:lnTo>
                  <a:lnTo>
                    <a:pt x="508063" y="869156"/>
                  </a:lnTo>
                  <a:cubicBezTo>
                    <a:pt x="480670" y="776650"/>
                    <a:pt x="383467" y="723871"/>
                    <a:pt x="290960" y="751265"/>
                  </a:cubicBezTo>
                  <a:cubicBezTo>
                    <a:pt x="234239" y="768068"/>
                    <a:pt x="189871" y="812435"/>
                    <a:pt x="173069" y="869156"/>
                  </a:cubicBezTo>
                  <a:lnTo>
                    <a:pt x="0" y="869156"/>
                  </a:lnTo>
                  <a:lnTo>
                    <a:pt x="0" y="79629"/>
                  </a:lnTo>
                  <a:cubicBezTo>
                    <a:pt x="0" y="35652"/>
                    <a:pt x="35652" y="0"/>
                    <a:pt x="79629" y="0"/>
                  </a:cubicBezTo>
                  <a:lnTo>
                    <a:pt x="1319022" y="0"/>
                  </a:lnTo>
                  <a:cubicBezTo>
                    <a:pt x="1362951" y="0"/>
                    <a:pt x="1398556" y="35605"/>
                    <a:pt x="1398556" y="79534"/>
                  </a:cubicBezTo>
                  <a:cubicBezTo>
                    <a:pt x="1398556" y="79562"/>
                    <a:pt x="1398556" y="79601"/>
                    <a:pt x="1398556" y="7962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="" xmlns:a16="http://schemas.microsoft.com/office/drawing/2014/main" id="{59656A80-7C32-CF4B-9673-8FD9F8943C89}"/>
                </a:ext>
              </a:extLst>
            </p:cNvPr>
            <p:cNvSpPr/>
            <p:nvPr/>
          </p:nvSpPr>
          <p:spPr>
            <a:xfrm>
              <a:off x="5647575" y="3787380"/>
              <a:ext cx="349666" cy="349612"/>
            </a:xfrm>
            <a:custGeom>
              <a:avLst/>
              <a:gdLst>
                <a:gd name="connsiteX0" fmla="*/ 10846 w 349666"/>
                <a:gd name="connsiteY0" fmla="*/ 235312 h 349612"/>
                <a:gd name="connsiteX1" fmla="*/ 114345 w 349666"/>
                <a:gd name="connsiteY1" fmla="*/ 10846 h 349612"/>
                <a:gd name="connsiteX2" fmla="*/ 338821 w 349666"/>
                <a:gd name="connsiteY2" fmla="*/ 114345 h 349612"/>
                <a:gd name="connsiteX3" fmla="*/ 235313 w 349666"/>
                <a:gd name="connsiteY3" fmla="*/ 338811 h 349612"/>
                <a:gd name="connsiteX4" fmla="*/ 174867 w 349666"/>
                <a:gd name="connsiteY4" fmla="*/ 349612 h 349612"/>
                <a:gd name="connsiteX5" fmla="*/ 10846 w 349666"/>
                <a:gd name="connsiteY5" fmla="*/ 235312 h 349612"/>
                <a:gd name="connsiteX6" fmla="*/ 259735 w 349666"/>
                <a:gd name="connsiteY6" fmla="*/ 175019 h 349612"/>
                <a:gd name="connsiteX7" fmla="*/ 174867 w 349666"/>
                <a:gd name="connsiteY7" fmla="*/ 90151 h 349612"/>
                <a:gd name="connsiteX8" fmla="*/ 89999 w 349666"/>
                <a:gd name="connsiteY8" fmla="*/ 175019 h 349612"/>
                <a:gd name="connsiteX9" fmla="*/ 174867 w 349666"/>
                <a:gd name="connsiteY9" fmla="*/ 259887 h 349612"/>
                <a:gd name="connsiteX10" fmla="*/ 259735 w 349666"/>
                <a:gd name="connsiteY10" fmla="*/ 175019 h 3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66" h="349612">
                  <a:moveTo>
                    <a:pt x="10846" y="235312"/>
                  </a:moveTo>
                  <a:cubicBezTo>
                    <a:pt x="-22558" y="144749"/>
                    <a:pt x="23781" y="44250"/>
                    <a:pt x="114345" y="10846"/>
                  </a:cubicBezTo>
                  <a:cubicBezTo>
                    <a:pt x="204918" y="-22558"/>
                    <a:pt x="305416" y="23781"/>
                    <a:pt x="338821" y="114345"/>
                  </a:cubicBezTo>
                  <a:cubicBezTo>
                    <a:pt x="372225" y="204909"/>
                    <a:pt x="325886" y="305407"/>
                    <a:pt x="235313" y="338811"/>
                  </a:cubicBezTo>
                  <a:cubicBezTo>
                    <a:pt x="215958" y="345955"/>
                    <a:pt x="195498" y="349612"/>
                    <a:pt x="174867" y="349612"/>
                  </a:cubicBezTo>
                  <a:cubicBezTo>
                    <a:pt x="101696" y="349488"/>
                    <a:pt x="36297" y="303921"/>
                    <a:pt x="10846" y="235312"/>
                  </a:cubicBezTo>
                  <a:close/>
                  <a:moveTo>
                    <a:pt x="259735" y="175019"/>
                  </a:moveTo>
                  <a:cubicBezTo>
                    <a:pt x="259735" y="128147"/>
                    <a:pt x="221739" y="90151"/>
                    <a:pt x="174867" y="90151"/>
                  </a:cubicBezTo>
                  <a:cubicBezTo>
                    <a:pt x="127994" y="90151"/>
                    <a:pt x="89999" y="128147"/>
                    <a:pt x="89999" y="175019"/>
                  </a:cubicBezTo>
                  <a:cubicBezTo>
                    <a:pt x="89999" y="221892"/>
                    <a:pt x="127994" y="259887"/>
                    <a:pt x="174867" y="259887"/>
                  </a:cubicBezTo>
                  <a:cubicBezTo>
                    <a:pt x="221739" y="259887"/>
                    <a:pt x="259735" y="221892"/>
                    <a:pt x="259735" y="17501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="" xmlns:a16="http://schemas.microsoft.com/office/drawing/2014/main" id="{70005FB3-0C06-D34E-8726-5AC3D2A10F33}"/>
                </a:ext>
              </a:extLst>
            </p:cNvPr>
            <p:cNvSpPr/>
            <p:nvPr/>
          </p:nvSpPr>
          <p:spPr>
            <a:xfrm>
              <a:off x="5737574" y="3877436"/>
              <a:ext cx="169926" cy="169926"/>
            </a:xfrm>
            <a:custGeom>
              <a:avLst/>
              <a:gdLst>
                <a:gd name="connsiteX0" fmla="*/ 84868 w 169926"/>
                <a:gd name="connsiteY0" fmla="*/ 0 h 169926"/>
                <a:gd name="connsiteX1" fmla="*/ 169926 w 169926"/>
                <a:gd name="connsiteY1" fmla="*/ 84868 h 169926"/>
                <a:gd name="connsiteX2" fmla="*/ 85058 w 169926"/>
                <a:gd name="connsiteY2" fmla="*/ 169926 h 169926"/>
                <a:gd name="connsiteX3" fmla="*/ 0 w 169926"/>
                <a:gd name="connsiteY3" fmla="*/ 85059 h 169926"/>
                <a:gd name="connsiteX4" fmla="*/ 0 w 169926"/>
                <a:gd name="connsiteY4" fmla="*/ 84963 h 169926"/>
                <a:gd name="connsiteX5" fmla="*/ 84773 w 169926"/>
                <a:gd name="connsiteY5" fmla="*/ 0 h 169926"/>
                <a:gd name="connsiteX6" fmla="*/ 84868 w 169926"/>
                <a:gd name="connsiteY6" fmla="*/ 0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26" h="169926">
                  <a:moveTo>
                    <a:pt x="84868" y="0"/>
                  </a:moveTo>
                  <a:cubicBezTo>
                    <a:pt x="131788" y="-57"/>
                    <a:pt x="169869" y="37948"/>
                    <a:pt x="169926" y="84868"/>
                  </a:cubicBezTo>
                  <a:cubicBezTo>
                    <a:pt x="169983" y="131788"/>
                    <a:pt x="131978" y="169869"/>
                    <a:pt x="85058" y="169926"/>
                  </a:cubicBezTo>
                  <a:cubicBezTo>
                    <a:pt x="38138" y="169983"/>
                    <a:pt x="57" y="131979"/>
                    <a:pt x="0" y="85059"/>
                  </a:cubicBezTo>
                  <a:cubicBezTo>
                    <a:pt x="0" y="85030"/>
                    <a:pt x="0" y="84992"/>
                    <a:pt x="0" y="84963"/>
                  </a:cubicBezTo>
                  <a:cubicBezTo>
                    <a:pt x="-57" y="38091"/>
                    <a:pt x="37900" y="57"/>
                    <a:pt x="84773" y="0"/>
                  </a:cubicBezTo>
                  <a:cubicBezTo>
                    <a:pt x="84801" y="0"/>
                    <a:pt x="84839" y="0"/>
                    <a:pt x="84868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="" xmlns:a16="http://schemas.microsoft.com/office/drawing/2014/main" id="{9290F999-427A-6145-8FEF-E44936BA88F6}"/>
                </a:ext>
              </a:extLst>
            </p:cNvPr>
            <p:cNvSpPr/>
            <p:nvPr/>
          </p:nvSpPr>
          <p:spPr>
            <a:xfrm>
              <a:off x="5481828" y="3912774"/>
              <a:ext cx="176593" cy="109918"/>
            </a:xfrm>
            <a:custGeom>
              <a:avLst/>
              <a:gdLst>
                <a:gd name="connsiteX0" fmla="*/ 176593 w 176593"/>
                <a:gd name="connsiteY0" fmla="*/ 109918 h 109918"/>
                <a:gd name="connsiteX1" fmla="*/ 109918 w 176593"/>
                <a:gd name="connsiteY1" fmla="*/ 109918 h 109918"/>
                <a:gd name="connsiteX2" fmla="*/ 0 w 176593"/>
                <a:gd name="connsiteY2" fmla="*/ 0 h 109918"/>
                <a:gd name="connsiteX3" fmla="*/ 173069 w 176593"/>
                <a:gd name="connsiteY3" fmla="*/ 0 h 109918"/>
                <a:gd name="connsiteX4" fmla="*/ 176593 w 176593"/>
                <a:gd name="connsiteY4" fmla="*/ 109918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93" h="109918">
                  <a:moveTo>
                    <a:pt x="176593" y="109918"/>
                  </a:moveTo>
                  <a:lnTo>
                    <a:pt x="109918" y="109918"/>
                  </a:lnTo>
                  <a:cubicBezTo>
                    <a:pt x="49216" y="109918"/>
                    <a:pt x="0" y="60703"/>
                    <a:pt x="0" y="0"/>
                  </a:cubicBezTo>
                  <a:lnTo>
                    <a:pt x="173069" y="0"/>
                  </a:lnTo>
                  <a:cubicBezTo>
                    <a:pt x="162458" y="36071"/>
                    <a:pt x="163697" y="74600"/>
                    <a:pt x="176593" y="10991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="" xmlns:a16="http://schemas.microsoft.com/office/drawing/2014/main" id="{1AF44358-CE45-9842-A8F0-92B8186017A6}"/>
                </a:ext>
              </a:extLst>
            </p:cNvPr>
            <p:cNvSpPr/>
            <p:nvPr/>
          </p:nvSpPr>
          <p:spPr>
            <a:xfrm>
              <a:off x="7338250" y="3912774"/>
              <a:ext cx="130206" cy="109918"/>
            </a:xfrm>
            <a:custGeom>
              <a:avLst/>
              <a:gdLst>
                <a:gd name="connsiteX0" fmla="*/ 0 w 130206"/>
                <a:gd name="connsiteY0" fmla="*/ 109918 h 109918"/>
                <a:gd name="connsiteX1" fmla="*/ 20288 w 130206"/>
                <a:gd name="connsiteY1" fmla="*/ 109918 h 109918"/>
                <a:gd name="connsiteX2" fmla="*/ 130207 w 130206"/>
                <a:gd name="connsiteY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06" h="109918">
                  <a:moveTo>
                    <a:pt x="0" y="109918"/>
                  </a:moveTo>
                  <a:lnTo>
                    <a:pt x="20288" y="109918"/>
                  </a:lnTo>
                  <a:cubicBezTo>
                    <a:pt x="80991" y="109918"/>
                    <a:pt x="130207" y="60703"/>
                    <a:pt x="130207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="" xmlns:a16="http://schemas.microsoft.com/office/drawing/2014/main" id="{C741B24C-A391-3A41-B3B1-82DDD250D3EA}"/>
                </a:ext>
              </a:extLst>
            </p:cNvPr>
            <p:cNvSpPr/>
            <p:nvPr/>
          </p:nvSpPr>
          <p:spPr>
            <a:xfrm>
              <a:off x="5986271" y="4022693"/>
              <a:ext cx="1024318" cy="9525"/>
            </a:xfrm>
            <a:custGeom>
              <a:avLst/>
              <a:gdLst>
                <a:gd name="connsiteX0" fmla="*/ 0 w 1024318"/>
                <a:gd name="connsiteY0" fmla="*/ 0 h 9525"/>
                <a:gd name="connsiteX1" fmla="*/ 95 w 1024318"/>
                <a:gd name="connsiteY1" fmla="*/ 0 h 9525"/>
                <a:gd name="connsiteX2" fmla="*/ 1024223 w 1024318"/>
                <a:gd name="connsiteY2" fmla="*/ 0 h 9525"/>
                <a:gd name="connsiteX3" fmla="*/ 1024318 w 1024318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318" h="9525">
                  <a:moveTo>
                    <a:pt x="0" y="0"/>
                  </a:moveTo>
                  <a:lnTo>
                    <a:pt x="95" y="0"/>
                  </a:lnTo>
                  <a:lnTo>
                    <a:pt x="1024223" y="0"/>
                  </a:lnTo>
                  <a:lnTo>
                    <a:pt x="102431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="" xmlns:a16="http://schemas.microsoft.com/office/drawing/2014/main" id="{543695B6-297C-E64F-9459-8F9672901394}"/>
                </a:ext>
              </a:extLst>
            </p:cNvPr>
            <p:cNvSpPr/>
            <p:nvPr/>
          </p:nvSpPr>
          <p:spPr>
            <a:xfrm>
              <a:off x="5481828" y="3912774"/>
              <a:ext cx="176593" cy="109918"/>
            </a:xfrm>
            <a:custGeom>
              <a:avLst/>
              <a:gdLst>
                <a:gd name="connsiteX0" fmla="*/ 0 w 176593"/>
                <a:gd name="connsiteY0" fmla="*/ 0 h 109918"/>
                <a:gd name="connsiteX1" fmla="*/ 109918 w 176593"/>
                <a:gd name="connsiteY1" fmla="*/ 109918 h 109918"/>
                <a:gd name="connsiteX2" fmla="*/ 176593 w 176593"/>
                <a:gd name="connsiteY2" fmla="*/ 109918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593" h="109918">
                  <a:moveTo>
                    <a:pt x="0" y="0"/>
                  </a:moveTo>
                  <a:cubicBezTo>
                    <a:pt x="0" y="60703"/>
                    <a:pt x="49216" y="109918"/>
                    <a:pt x="109918" y="109918"/>
                  </a:cubicBezTo>
                  <a:lnTo>
                    <a:pt x="176593" y="10991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="" xmlns:a16="http://schemas.microsoft.com/office/drawing/2014/main" id="{5817E57B-E99C-2B45-B4C8-2AD984F15D78}"/>
                </a:ext>
              </a:extLst>
            </p:cNvPr>
            <p:cNvSpPr/>
            <p:nvPr/>
          </p:nvSpPr>
          <p:spPr>
            <a:xfrm>
              <a:off x="5481828" y="3043618"/>
              <a:ext cx="1398365" cy="869156"/>
            </a:xfrm>
            <a:custGeom>
              <a:avLst/>
              <a:gdLst>
                <a:gd name="connsiteX0" fmla="*/ 1398365 w 1398365"/>
                <a:gd name="connsiteY0" fmla="*/ 275082 h 869156"/>
                <a:gd name="connsiteX1" fmla="*/ 1398365 w 1398365"/>
                <a:gd name="connsiteY1" fmla="*/ 79629 h 869156"/>
                <a:gd name="connsiteX2" fmla="*/ 1318927 w 1398365"/>
                <a:gd name="connsiteY2" fmla="*/ 0 h 869156"/>
                <a:gd name="connsiteX3" fmla="*/ 1318832 w 1398365"/>
                <a:gd name="connsiteY3" fmla="*/ 0 h 869156"/>
                <a:gd name="connsiteX4" fmla="*/ 79629 w 1398365"/>
                <a:gd name="connsiteY4" fmla="*/ 0 h 869156"/>
                <a:gd name="connsiteX5" fmla="*/ 0 w 1398365"/>
                <a:gd name="connsiteY5" fmla="*/ 79629 h 869156"/>
                <a:gd name="connsiteX6" fmla="*/ 0 w 1398365"/>
                <a:gd name="connsiteY6" fmla="*/ 869156 h 869156"/>
                <a:gd name="connsiteX7" fmla="*/ 173069 w 1398365"/>
                <a:gd name="connsiteY7" fmla="*/ 869156 h 8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365" h="869156">
                  <a:moveTo>
                    <a:pt x="1398365" y="275082"/>
                  </a:moveTo>
                  <a:lnTo>
                    <a:pt x="1398365" y="79629"/>
                  </a:lnTo>
                  <a:cubicBezTo>
                    <a:pt x="1398422" y="35700"/>
                    <a:pt x="1362856" y="57"/>
                    <a:pt x="1318927" y="0"/>
                  </a:cubicBezTo>
                  <a:cubicBezTo>
                    <a:pt x="1318898" y="0"/>
                    <a:pt x="1318860" y="0"/>
                    <a:pt x="1318832" y="0"/>
                  </a:cubicBezTo>
                  <a:lnTo>
                    <a:pt x="79629" y="0"/>
                  </a:lnTo>
                  <a:cubicBezTo>
                    <a:pt x="35652" y="0"/>
                    <a:pt x="0" y="35652"/>
                    <a:pt x="0" y="79629"/>
                  </a:cubicBezTo>
                  <a:lnTo>
                    <a:pt x="0" y="869156"/>
                  </a:lnTo>
                  <a:lnTo>
                    <a:pt x="173069" y="86915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="" xmlns:a16="http://schemas.microsoft.com/office/drawing/2014/main" id="{A1A71434-C214-CD45-9920-4F3998955193}"/>
                </a:ext>
              </a:extLst>
            </p:cNvPr>
            <p:cNvSpPr/>
            <p:nvPr/>
          </p:nvSpPr>
          <p:spPr>
            <a:xfrm>
              <a:off x="5989891" y="3912774"/>
              <a:ext cx="890301" cy="9525"/>
            </a:xfrm>
            <a:custGeom>
              <a:avLst/>
              <a:gdLst>
                <a:gd name="connsiteX0" fmla="*/ 0 w 890301"/>
                <a:gd name="connsiteY0" fmla="*/ 0 h 9525"/>
                <a:gd name="connsiteX1" fmla="*/ 890302 w 8903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0301" h="9525">
                  <a:moveTo>
                    <a:pt x="0" y="0"/>
                  </a:moveTo>
                  <a:lnTo>
                    <a:pt x="890302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="" xmlns:a16="http://schemas.microsoft.com/office/drawing/2014/main" id="{14F83F34-D972-3F44-B7C9-E092A077DDD3}"/>
                </a:ext>
              </a:extLst>
            </p:cNvPr>
            <p:cNvSpPr/>
            <p:nvPr/>
          </p:nvSpPr>
          <p:spPr>
            <a:xfrm>
              <a:off x="6880193" y="3318700"/>
              <a:ext cx="588264" cy="594074"/>
            </a:xfrm>
            <a:custGeom>
              <a:avLst/>
              <a:gdLst>
                <a:gd name="connsiteX0" fmla="*/ 126778 w 588264"/>
                <a:gd name="connsiteY0" fmla="*/ 594074 h 594074"/>
                <a:gd name="connsiteX1" fmla="*/ 0 w 588264"/>
                <a:gd name="connsiteY1" fmla="*/ 594074 h 594074"/>
                <a:gd name="connsiteX2" fmla="*/ 0 w 588264"/>
                <a:gd name="connsiteY2" fmla="*/ 0 h 594074"/>
                <a:gd name="connsiteX3" fmla="*/ 370808 w 588264"/>
                <a:gd name="connsiteY3" fmla="*/ 0 h 594074"/>
                <a:gd name="connsiteX4" fmla="*/ 469011 w 588264"/>
                <a:gd name="connsiteY4" fmla="*/ 60579 h 594074"/>
                <a:gd name="connsiteX5" fmla="*/ 587407 w 588264"/>
                <a:gd name="connsiteY5" fmla="*/ 297085 h 594074"/>
                <a:gd name="connsiteX6" fmla="*/ 588264 w 588264"/>
                <a:gd name="connsiteY6" fmla="*/ 298704 h 594074"/>
                <a:gd name="connsiteX7" fmla="*/ 588264 w 588264"/>
                <a:gd name="connsiteY7" fmla="*/ 593979 h 594074"/>
                <a:gd name="connsiteX8" fmla="*/ 461772 w 588264"/>
                <a:gd name="connsiteY8" fmla="*/ 593979 h 5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264" h="594074">
                  <a:moveTo>
                    <a:pt x="126778" y="594074"/>
                  </a:moveTo>
                  <a:lnTo>
                    <a:pt x="0" y="594074"/>
                  </a:lnTo>
                  <a:lnTo>
                    <a:pt x="0" y="0"/>
                  </a:lnTo>
                  <a:lnTo>
                    <a:pt x="370808" y="0"/>
                  </a:lnTo>
                  <a:cubicBezTo>
                    <a:pt x="412347" y="76"/>
                    <a:pt x="450304" y="23498"/>
                    <a:pt x="469011" y="60579"/>
                  </a:cubicBezTo>
                  <a:lnTo>
                    <a:pt x="587407" y="297085"/>
                  </a:lnTo>
                  <a:lnTo>
                    <a:pt x="588264" y="298704"/>
                  </a:lnTo>
                  <a:lnTo>
                    <a:pt x="588264" y="593979"/>
                  </a:lnTo>
                  <a:lnTo>
                    <a:pt x="461772" y="59397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="" xmlns:a16="http://schemas.microsoft.com/office/drawing/2014/main" id="{201D58D0-391C-5C41-AB7F-17ACC43D698D}"/>
                </a:ext>
              </a:extLst>
            </p:cNvPr>
            <p:cNvSpPr/>
            <p:nvPr/>
          </p:nvSpPr>
          <p:spPr>
            <a:xfrm>
              <a:off x="7089552" y="3877436"/>
              <a:ext cx="169735" cy="169735"/>
            </a:xfrm>
            <a:custGeom>
              <a:avLst/>
              <a:gdLst>
                <a:gd name="connsiteX0" fmla="*/ 169736 w 169735"/>
                <a:gd name="connsiteY0" fmla="*/ 84963 h 169735"/>
                <a:gd name="connsiteX1" fmla="*/ 84772 w 169735"/>
                <a:gd name="connsiteY1" fmla="*/ 169736 h 169735"/>
                <a:gd name="connsiteX2" fmla="*/ 0 w 169735"/>
                <a:gd name="connsiteY2" fmla="*/ 84773 h 169735"/>
                <a:gd name="connsiteX3" fmla="*/ 84868 w 169735"/>
                <a:gd name="connsiteY3" fmla="*/ 0 h 169735"/>
                <a:gd name="connsiteX4" fmla="*/ 169736 w 169735"/>
                <a:gd name="connsiteY4" fmla="*/ 84868 h 169735"/>
                <a:gd name="connsiteX5" fmla="*/ 169736 w 169735"/>
                <a:gd name="connsiteY5" fmla="*/ 84963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35" h="169735">
                  <a:moveTo>
                    <a:pt x="169736" y="84963"/>
                  </a:moveTo>
                  <a:cubicBezTo>
                    <a:pt x="169678" y="131836"/>
                    <a:pt x="131645" y="169793"/>
                    <a:pt x="84772" y="169736"/>
                  </a:cubicBezTo>
                  <a:cubicBezTo>
                    <a:pt x="37900" y="169679"/>
                    <a:pt x="-48" y="131645"/>
                    <a:pt x="0" y="84773"/>
                  </a:cubicBezTo>
                  <a:cubicBezTo>
                    <a:pt x="57" y="37938"/>
                    <a:pt x="38033" y="0"/>
                    <a:pt x="84868" y="0"/>
                  </a:cubicBezTo>
                  <a:cubicBezTo>
                    <a:pt x="131740" y="0"/>
                    <a:pt x="169736" y="37995"/>
                    <a:pt x="169736" y="84868"/>
                  </a:cubicBezTo>
                  <a:cubicBezTo>
                    <a:pt x="169736" y="84897"/>
                    <a:pt x="169736" y="84935"/>
                    <a:pt x="169736" y="8496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="" xmlns:a16="http://schemas.microsoft.com/office/drawing/2014/main" id="{4D5DFB1F-D171-024E-9649-B463CCC23453}"/>
                </a:ext>
              </a:extLst>
            </p:cNvPr>
            <p:cNvSpPr/>
            <p:nvPr/>
          </p:nvSpPr>
          <p:spPr>
            <a:xfrm>
              <a:off x="6999739" y="3787710"/>
              <a:ext cx="349467" cy="349422"/>
            </a:xfrm>
            <a:custGeom>
              <a:avLst/>
              <a:gdLst>
                <a:gd name="connsiteX0" fmla="*/ 342226 w 349467"/>
                <a:gd name="connsiteY0" fmla="*/ 125064 h 349422"/>
                <a:gd name="connsiteX1" fmla="*/ 224364 w 349467"/>
                <a:gd name="connsiteY1" fmla="*/ 342177 h 349422"/>
                <a:gd name="connsiteX2" fmla="*/ 7241 w 349467"/>
                <a:gd name="connsiteY2" fmla="*/ 224314 h 349422"/>
                <a:gd name="connsiteX3" fmla="*/ 125113 w 349467"/>
                <a:gd name="connsiteY3" fmla="*/ 7201 h 349422"/>
                <a:gd name="connsiteX4" fmla="*/ 174681 w 349467"/>
                <a:gd name="connsiteY4" fmla="*/ 1 h 349422"/>
                <a:gd name="connsiteX5" fmla="*/ 342226 w 349467"/>
                <a:gd name="connsiteY5" fmla="*/ 125064 h 34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467" h="349422">
                  <a:moveTo>
                    <a:pt x="342226" y="125064"/>
                  </a:moveTo>
                  <a:cubicBezTo>
                    <a:pt x="369629" y="217571"/>
                    <a:pt x="316861" y="314773"/>
                    <a:pt x="224364" y="342177"/>
                  </a:cubicBezTo>
                  <a:cubicBezTo>
                    <a:pt x="131857" y="369590"/>
                    <a:pt x="34654" y="316821"/>
                    <a:pt x="7241" y="224314"/>
                  </a:cubicBezTo>
                  <a:cubicBezTo>
                    <a:pt x="-20162" y="131807"/>
                    <a:pt x="32606" y="34605"/>
                    <a:pt x="125113" y="7201"/>
                  </a:cubicBezTo>
                  <a:cubicBezTo>
                    <a:pt x="141201" y="2430"/>
                    <a:pt x="157898" y="10"/>
                    <a:pt x="174681" y="1"/>
                  </a:cubicBezTo>
                  <a:cubicBezTo>
                    <a:pt x="252129" y="-209"/>
                    <a:pt x="320404" y="50750"/>
                    <a:pt x="342226" y="1250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="" xmlns:a16="http://schemas.microsoft.com/office/drawing/2014/main" id="{4A46AD20-CD33-2645-9F98-F69F70B29F2A}"/>
                </a:ext>
              </a:extLst>
            </p:cNvPr>
            <p:cNvSpPr/>
            <p:nvPr/>
          </p:nvSpPr>
          <p:spPr>
            <a:xfrm>
              <a:off x="5737574" y="3877436"/>
              <a:ext cx="169735" cy="169735"/>
            </a:xfrm>
            <a:custGeom>
              <a:avLst/>
              <a:gdLst>
                <a:gd name="connsiteX0" fmla="*/ 169736 w 169735"/>
                <a:gd name="connsiteY0" fmla="*/ 84963 h 169735"/>
                <a:gd name="connsiteX1" fmla="*/ 84773 w 169735"/>
                <a:gd name="connsiteY1" fmla="*/ 169736 h 169735"/>
                <a:gd name="connsiteX2" fmla="*/ 0 w 169735"/>
                <a:gd name="connsiteY2" fmla="*/ 84773 h 169735"/>
                <a:gd name="connsiteX3" fmla="*/ 84868 w 169735"/>
                <a:gd name="connsiteY3" fmla="*/ 0 h 169735"/>
                <a:gd name="connsiteX4" fmla="*/ 169736 w 169735"/>
                <a:gd name="connsiteY4" fmla="*/ 84868 h 169735"/>
                <a:gd name="connsiteX5" fmla="*/ 169736 w 169735"/>
                <a:gd name="connsiteY5" fmla="*/ 84963 h 1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35" h="169735">
                  <a:moveTo>
                    <a:pt x="169736" y="84963"/>
                  </a:moveTo>
                  <a:cubicBezTo>
                    <a:pt x="169679" y="131836"/>
                    <a:pt x="131645" y="169793"/>
                    <a:pt x="84773" y="169736"/>
                  </a:cubicBezTo>
                  <a:cubicBezTo>
                    <a:pt x="37900" y="169679"/>
                    <a:pt x="-57" y="131645"/>
                    <a:pt x="0" y="84773"/>
                  </a:cubicBezTo>
                  <a:cubicBezTo>
                    <a:pt x="57" y="37938"/>
                    <a:pt x="38034" y="0"/>
                    <a:pt x="84868" y="0"/>
                  </a:cubicBezTo>
                  <a:cubicBezTo>
                    <a:pt x="131740" y="0"/>
                    <a:pt x="169736" y="37995"/>
                    <a:pt x="169736" y="84868"/>
                  </a:cubicBezTo>
                  <a:cubicBezTo>
                    <a:pt x="169736" y="84897"/>
                    <a:pt x="169736" y="84935"/>
                    <a:pt x="169736" y="8496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="" xmlns:a16="http://schemas.microsoft.com/office/drawing/2014/main" id="{D94998A7-08EA-174D-85B7-028C5EADBA49}"/>
                </a:ext>
              </a:extLst>
            </p:cNvPr>
            <p:cNvSpPr/>
            <p:nvPr/>
          </p:nvSpPr>
          <p:spPr>
            <a:xfrm>
              <a:off x="5647665" y="3787711"/>
              <a:ext cx="349467" cy="349422"/>
            </a:xfrm>
            <a:custGeom>
              <a:avLst/>
              <a:gdLst>
                <a:gd name="connsiteX0" fmla="*/ 342226 w 349467"/>
                <a:gd name="connsiteY0" fmla="*/ 125064 h 349422"/>
                <a:gd name="connsiteX1" fmla="*/ 224364 w 349467"/>
                <a:gd name="connsiteY1" fmla="*/ 342177 h 349422"/>
                <a:gd name="connsiteX2" fmla="*/ 7241 w 349467"/>
                <a:gd name="connsiteY2" fmla="*/ 224314 h 349422"/>
                <a:gd name="connsiteX3" fmla="*/ 125113 w 349467"/>
                <a:gd name="connsiteY3" fmla="*/ 7201 h 349422"/>
                <a:gd name="connsiteX4" fmla="*/ 174776 w 349467"/>
                <a:gd name="connsiteY4" fmla="*/ 0 h 349422"/>
                <a:gd name="connsiteX5" fmla="*/ 342226 w 349467"/>
                <a:gd name="connsiteY5" fmla="*/ 125064 h 34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467" h="349422">
                  <a:moveTo>
                    <a:pt x="342226" y="125064"/>
                  </a:moveTo>
                  <a:cubicBezTo>
                    <a:pt x="369629" y="217571"/>
                    <a:pt x="316861" y="314773"/>
                    <a:pt x="224364" y="342177"/>
                  </a:cubicBezTo>
                  <a:cubicBezTo>
                    <a:pt x="131857" y="369590"/>
                    <a:pt x="34654" y="316821"/>
                    <a:pt x="7241" y="224314"/>
                  </a:cubicBezTo>
                  <a:cubicBezTo>
                    <a:pt x="-20162" y="131807"/>
                    <a:pt x="32606" y="34605"/>
                    <a:pt x="125113" y="7201"/>
                  </a:cubicBezTo>
                  <a:cubicBezTo>
                    <a:pt x="141229" y="2420"/>
                    <a:pt x="157965" y="0"/>
                    <a:pt x="174776" y="0"/>
                  </a:cubicBezTo>
                  <a:cubicBezTo>
                    <a:pt x="252186" y="-171"/>
                    <a:pt x="320414" y="50788"/>
                    <a:pt x="342226" y="1250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="" xmlns:a16="http://schemas.microsoft.com/office/drawing/2014/main" id="{33504CE1-B588-0C45-8010-24159551515C}"/>
                </a:ext>
              </a:extLst>
            </p:cNvPr>
            <p:cNvSpPr/>
            <p:nvPr/>
          </p:nvSpPr>
          <p:spPr>
            <a:xfrm>
              <a:off x="7163561" y="3318700"/>
              <a:ext cx="304895" cy="297084"/>
            </a:xfrm>
            <a:custGeom>
              <a:avLst/>
              <a:gdLst>
                <a:gd name="connsiteX0" fmla="*/ 0 w 304895"/>
                <a:gd name="connsiteY0" fmla="*/ 0 h 297084"/>
                <a:gd name="connsiteX1" fmla="*/ 0 w 304895"/>
                <a:gd name="connsiteY1" fmla="*/ 194691 h 297084"/>
                <a:gd name="connsiteX2" fmla="*/ 102394 w 304895"/>
                <a:gd name="connsiteY2" fmla="*/ 297085 h 297084"/>
                <a:gd name="connsiteX3" fmla="*/ 304895 w 304895"/>
                <a:gd name="connsiteY3" fmla="*/ 297085 h 29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95" h="297084">
                  <a:moveTo>
                    <a:pt x="0" y="0"/>
                  </a:moveTo>
                  <a:lnTo>
                    <a:pt x="0" y="194691"/>
                  </a:lnTo>
                  <a:cubicBezTo>
                    <a:pt x="0" y="251241"/>
                    <a:pt x="45844" y="297085"/>
                    <a:pt x="102394" y="297085"/>
                  </a:cubicBezTo>
                  <a:lnTo>
                    <a:pt x="304895" y="29708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="" xmlns:a16="http://schemas.microsoft.com/office/drawing/2014/main" id="{CB47351D-0D14-2E42-8FF4-421F471F9846}"/>
                </a:ext>
              </a:extLst>
            </p:cNvPr>
            <p:cNvSpPr/>
            <p:nvPr/>
          </p:nvSpPr>
          <p:spPr>
            <a:xfrm>
              <a:off x="6598158" y="2721245"/>
              <a:ext cx="769848" cy="604218"/>
            </a:xfrm>
            <a:custGeom>
              <a:avLst/>
              <a:gdLst>
                <a:gd name="connsiteX0" fmla="*/ 0 w 769848"/>
                <a:gd name="connsiteY0" fmla="*/ 322373 h 604218"/>
                <a:gd name="connsiteX1" fmla="*/ 447475 w 769848"/>
                <a:gd name="connsiteY1" fmla="*/ 5610 h 604218"/>
                <a:gd name="connsiteX2" fmla="*/ 764238 w 769848"/>
                <a:gd name="connsiteY2" fmla="*/ 453085 h 604218"/>
                <a:gd name="connsiteX3" fmla="*/ 703707 w 769848"/>
                <a:gd name="connsiteY3" fmla="*/ 604218 h 60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848" h="604218">
                  <a:moveTo>
                    <a:pt x="0" y="322373"/>
                  </a:moveTo>
                  <a:cubicBezTo>
                    <a:pt x="36100" y="111338"/>
                    <a:pt x="236439" y="-30480"/>
                    <a:pt x="447475" y="5610"/>
                  </a:cubicBezTo>
                  <a:cubicBezTo>
                    <a:pt x="658511" y="41710"/>
                    <a:pt x="800329" y="242049"/>
                    <a:pt x="764238" y="453085"/>
                  </a:cubicBezTo>
                  <a:cubicBezTo>
                    <a:pt x="754990" y="507177"/>
                    <a:pt x="734349" y="558698"/>
                    <a:pt x="703707" y="6042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="" xmlns:a16="http://schemas.microsoft.com/office/drawing/2014/main" id="{CAB03DE3-DF4B-264A-B2DF-68D5E3AC4E38}"/>
                </a:ext>
              </a:extLst>
            </p:cNvPr>
            <p:cNvSpPr/>
            <p:nvPr/>
          </p:nvSpPr>
          <p:spPr>
            <a:xfrm>
              <a:off x="6980396" y="2887503"/>
              <a:ext cx="150971" cy="221170"/>
            </a:xfrm>
            <a:custGeom>
              <a:avLst/>
              <a:gdLst>
                <a:gd name="connsiteX0" fmla="*/ 0 w 150971"/>
                <a:gd name="connsiteY0" fmla="*/ 0 h 221170"/>
                <a:gd name="connsiteX1" fmla="*/ 0 w 150971"/>
                <a:gd name="connsiteY1" fmla="*/ 221171 h 221170"/>
                <a:gd name="connsiteX2" fmla="*/ 150971 w 150971"/>
                <a:gd name="connsiteY2" fmla="*/ 221171 h 2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71" h="221170">
                  <a:moveTo>
                    <a:pt x="0" y="0"/>
                  </a:moveTo>
                  <a:lnTo>
                    <a:pt x="0" y="221171"/>
                  </a:lnTo>
                  <a:lnTo>
                    <a:pt x="150971" y="221171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="" xmlns:a16="http://schemas.microsoft.com/office/drawing/2014/main" id="{FA174F82-B72C-774E-AA77-CFD6DF649F1D}"/>
                </a:ext>
              </a:extLst>
            </p:cNvPr>
            <p:cNvSpPr/>
            <p:nvPr/>
          </p:nvSpPr>
          <p:spPr>
            <a:xfrm>
              <a:off x="6980396" y="2721006"/>
              <a:ext cx="9525" cy="88201"/>
            </a:xfrm>
            <a:custGeom>
              <a:avLst/>
              <a:gdLst>
                <a:gd name="connsiteX0" fmla="*/ 0 w 9525"/>
                <a:gd name="connsiteY0" fmla="*/ 88201 h 88201"/>
                <a:gd name="connsiteX1" fmla="*/ 0 w 9525"/>
                <a:gd name="connsiteY1" fmla="*/ 0 h 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8201">
                  <a:moveTo>
                    <a:pt x="0" y="88201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="" xmlns:a16="http://schemas.microsoft.com/office/drawing/2014/main" id="{CA950B45-E954-5645-A731-22FC2F033098}"/>
                </a:ext>
              </a:extLst>
            </p:cNvPr>
            <p:cNvSpPr/>
            <p:nvPr/>
          </p:nvSpPr>
          <p:spPr>
            <a:xfrm>
              <a:off x="7279862" y="3108674"/>
              <a:ext cx="88201" cy="9525"/>
            </a:xfrm>
            <a:custGeom>
              <a:avLst/>
              <a:gdLst>
                <a:gd name="connsiteX0" fmla="*/ 0 w 88201"/>
                <a:gd name="connsiteY0" fmla="*/ 0 h 9525"/>
                <a:gd name="connsiteX1" fmla="*/ 88201 w 8820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01" h="9525">
                  <a:moveTo>
                    <a:pt x="0" y="0"/>
                  </a:moveTo>
                  <a:lnTo>
                    <a:pt x="88201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="" xmlns:a16="http://schemas.microsoft.com/office/drawing/2014/main" id="{73D4D912-966E-6248-B9BB-DFB349E38F32}"/>
                </a:ext>
              </a:extLst>
            </p:cNvPr>
            <p:cNvSpPr/>
            <p:nvPr/>
          </p:nvSpPr>
          <p:spPr>
            <a:xfrm>
              <a:off x="4723542" y="3912774"/>
              <a:ext cx="642270" cy="9525"/>
            </a:xfrm>
            <a:custGeom>
              <a:avLst/>
              <a:gdLst>
                <a:gd name="connsiteX0" fmla="*/ 642271 w 642270"/>
                <a:gd name="connsiteY0" fmla="*/ 0 h 9525"/>
                <a:gd name="connsiteX1" fmla="*/ 0 w 6422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270" h="9525">
                  <a:moveTo>
                    <a:pt x="642271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="" xmlns:a16="http://schemas.microsoft.com/office/drawing/2014/main" id="{E8C64059-E3C9-BB44-AC2F-412E2E97C6D9}"/>
                </a:ext>
              </a:extLst>
            </p:cNvPr>
            <p:cNvSpPr/>
            <p:nvPr/>
          </p:nvSpPr>
          <p:spPr>
            <a:xfrm>
              <a:off x="4904041" y="3723036"/>
              <a:ext cx="461772" cy="9525"/>
            </a:xfrm>
            <a:custGeom>
              <a:avLst/>
              <a:gdLst>
                <a:gd name="connsiteX0" fmla="*/ 461772 w 461772"/>
                <a:gd name="connsiteY0" fmla="*/ 0 h 9525"/>
                <a:gd name="connsiteX1" fmla="*/ 0 w 46177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772" h="9525">
                  <a:moveTo>
                    <a:pt x="461772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="" xmlns:a16="http://schemas.microsoft.com/office/drawing/2014/main" id="{A300FFC7-3A02-C34B-ACB4-C217F8E8B212}"/>
                </a:ext>
              </a:extLst>
            </p:cNvPr>
            <p:cNvSpPr/>
            <p:nvPr/>
          </p:nvSpPr>
          <p:spPr>
            <a:xfrm>
              <a:off x="5097208" y="3533298"/>
              <a:ext cx="268605" cy="9525"/>
            </a:xfrm>
            <a:custGeom>
              <a:avLst/>
              <a:gdLst>
                <a:gd name="connsiteX0" fmla="*/ 268605 w 268605"/>
                <a:gd name="connsiteY0" fmla="*/ 0 h 9525"/>
                <a:gd name="connsiteX1" fmla="*/ 0 w 26860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605" h="9525">
                  <a:moveTo>
                    <a:pt x="268605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58" name="TextBox 257"/>
          <p:cNvSpPr txBox="1"/>
          <p:nvPr/>
        </p:nvSpPr>
        <p:spPr>
          <a:xfrm>
            <a:off x="990600" y="3474720"/>
            <a:ext cx="314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Фрахт, страховка, упаковка</a:t>
            </a:r>
            <a:endParaRPr lang="ru-RU" sz="1200" dirty="0"/>
          </a:p>
        </p:txBody>
      </p:sp>
      <p:sp>
        <p:nvSpPr>
          <p:cNvPr id="259" name="TextBox 258"/>
          <p:cNvSpPr txBox="1"/>
          <p:nvPr/>
        </p:nvSpPr>
        <p:spPr>
          <a:xfrm>
            <a:off x="5074702" y="3474720"/>
            <a:ext cx="314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Фрахт, страховка, упаковка</a:t>
            </a:r>
            <a:endParaRPr lang="ru-RU" sz="1200" dirty="0"/>
          </a:p>
        </p:txBody>
      </p:sp>
      <p:cxnSp>
        <p:nvCxnSpPr>
          <p:cNvPr id="261" name="Прямая со стрелкой 260"/>
          <p:cNvCxnSpPr/>
          <p:nvPr/>
        </p:nvCxnSpPr>
        <p:spPr>
          <a:xfrm>
            <a:off x="350520" y="3848100"/>
            <a:ext cx="400214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>
            <a:off x="4751693" y="3848100"/>
            <a:ext cx="400214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3" name="Овал 262"/>
          <p:cNvSpPr/>
          <p:nvPr/>
        </p:nvSpPr>
        <p:spPr>
          <a:xfrm>
            <a:off x="274320" y="1645920"/>
            <a:ext cx="1039580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EXW</a:t>
            </a:r>
            <a:endParaRPr lang="ru-RU" dirty="0"/>
          </a:p>
        </p:txBody>
      </p:sp>
      <p:sp>
        <p:nvSpPr>
          <p:cNvPr id="267" name="Овал 266"/>
          <p:cNvSpPr/>
          <p:nvPr/>
        </p:nvSpPr>
        <p:spPr>
          <a:xfrm>
            <a:off x="2617404" y="1645920"/>
            <a:ext cx="1039580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FCA</a:t>
            </a:r>
          </a:p>
          <a:p>
            <a:pPr algn="ctr"/>
            <a:r>
              <a:rPr lang="en-US" sz="1400" b="1" dirty="0" smtClean="0"/>
              <a:t>FOB</a:t>
            </a:r>
            <a:endParaRPr lang="ru-RU" sz="1400" b="1" dirty="0"/>
          </a:p>
        </p:txBody>
      </p:sp>
      <p:sp>
        <p:nvSpPr>
          <p:cNvPr id="268" name="Овал 267"/>
          <p:cNvSpPr/>
          <p:nvPr/>
        </p:nvSpPr>
        <p:spPr>
          <a:xfrm>
            <a:off x="5143682" y="1645920"/>
            <a:ext cx="1039580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CFR</a:t>
            </a:r>
          </a:p>
          <a:p>
            <a:pPr algn="ctr"/>
            <a:r>
              <a:rPr lang="en-US" sz="1400" b="1" dirty="0" smtClean="0"/>
              <a:t>CIF</a:t>
            </a:r>
            <a:endParaRPr lang="ru-RU" sz="1400" b="1" dirty="0"/>
          </a:p>
        </p:txBody>
      </p:sp>
      <p:sp>
        <p:nvSpPr>
          <p:cNvPr id="269" name="Овал 268"/>
          <p:cNvSpPr/>
          <p:nvPr/>
        </p:nvSpPr>
        <p:spPr>
          <a:xfrm>
            <a:off x="7620298" y="1645920"/>
            <a:ext cx="1039580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DDU</a:t>
            </a:r>
          </a:p>
          <a:p>
            <a:pPr algn="ctr"/>
            <a:r>
              <a:rPr lang="en-US" sz="1400" b="1" dirty="0" smtClean="0"/>
              <a:t>DAP</a:t>
            </a:r>
            <a:endParaRPr lang="ru-RU" sz="1400" b="1" dirty="0"/>
          </a:p>
        </p:txBody>
      </p:sp>
      <p:cxnSp>
        <p:nvCxnSpPr>
          <p:cNvPr id="273" name="Прямая соединительная линия 272"/>
          <p:cNvCxnSpPr/>
          <p:nvPr/>
        </p:nvCxnSpPr>
        <p:spPr>
          <a:xfrm>
            <a:off x="274320" y="1096291"/>
            <a:ext cx="78033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8224058" y="1096291"/>
            <a:ext cx="60831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274320" y="1240546"/>
            <a:ext cx="52194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>
            <a:off x="5621000" y="1240546"/>
            <a:ext cx="321137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>
            <a:off x="274320" y="1375017"/>
            <a:ext cx="27350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>
            <a:off x="3161728" y="1375017"/>
            <a:ext cx="570239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>
            <a:off x="274320" y="1516211"/>
            <a:ext cx="5104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>
            <a:off x="894229" y="1516211"/>
            <a:ext cx="796989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Рисунок 980">
            <a:extLst>
              <a:ext uri="{FF2B5EF4-FFF2-40B4-BE49-F238E27FC236}">
                <a16:creationId xmlns="" xmlns:a16="http://schemas.microsoft.com/office/drawing/2014/main" id="{BF11E2C8-A647-1F4B-8C0C-A7C592EB3C78}"/>
              </a:ext>
            </a:extLst>
          </p:cNvPr>
          <p:cNvGrpSpPr/>
          <p:nvPr/>
        </p:nvGrpSpPr>
        <p:grpSpPr>
          <a:xfrm>
            <a:off x="745528" y="1454927"/>
            <a:ext cx="204116" cy="122567"/>
            <a:chOff x="4979771" y="2758737"/>
            <a:chExt cx="2232472" cy="1340554"/>
          </a:xfrm>
        </p:grpSpPr>
        <p:sp>
          <p:nvSpPr>
            <p:cNvPr id="295" name="Полилиния 294">
              <a:extLst>
                <a:ext uri="{FF2B5EF4-FFF2-40B4-BE49-F238E27FC236}">
                  <a16:creationId xmlns="" xmlns:a16="http://schemas.microsoft.com/office/drawing/2014/main" id="{FD1F1F8F-398F-8644-A2A3-F33B4E6B4BB7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1114139 w 1114139"/>
                <a:gd name="connsiteY0" fmla="*/ 0 h 203072"/>
                <a:gd name="connsiteX1" fmla="*/ 914781 w 1114139"/>
                <a:gd name="connsiteY1" fmla="*/ 199358 h 203072"/>
                <a:gd name="connsiteX2" fmla="*/ 203263 w 1114139"/>
                <a:gd name="connsiteY2" fmla="*/ 202216 h 203072"/>
                <a:gd name="connsiteX3" fmla="*/ 0 w 1114139"/>
                <a:gd name="connsiteY3" fmla="*/ 203073 h 203072"/>
                <a:gd name="connsiteX4" fmla="*/ 203263 w 1114139"/>
                <a:gd name="connsiteY4" fmla="*/ 0 h 203072"/>
                <a:gd name="connsiteX5" fmla="*/ 1114139 w 1114139"/>
                <a:gd name="connsiteY5" fmla="*/ 0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1114139" y="0"/>
                  </a:moveTo>
                  <a:lnTo>
                    <a:pt x="914781" y="199358"/>
                  </a:lnTo>
                  <a:lnTo>
                    <a:pt x="203263" y="202216"/>
                  </a:lnTo>
                  <a:lnTo>
                    <a:pt x="0" y="203073"/>
                  </a:lnTo>
                  <a:lnTo>
                    <a:pt x="203263" y="0"/>
                  </a:lnTo>
                  <a:lnTo>
                    <a:pt x="111413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="" xmlns:a16="http://schemas.microsoft.com/office/drawing/2014/main" id="{920D2FA0-181A-C34D-97EB-5018D18FFDBF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910876 w 1118330"/>
                <a:gd name="connsiteY0" fmla="*/ 206883 h 207359"/>
                <a:gd name="connsiteX1" fmla="*/ 205359 w 1118330"/>
                <a:gd name="connsiteY1" fmla="*/ 205264 h 207359"/>
                <a:gd name="connsiteX2" fmla="*/ 0 w 1118330"/>
                <a:gd name="connsiteY2" fmla="*/ 0 h 207359"/>
                <a:gd name="connsiteX3" fmla="*/ 910876 w 1118330"/>
                <a:gd name="connsiteY3" fmla="*/ 0 h 207359"/>
                <a:gd name="connsiteX4" fmla="*/ 1118330 w 1118330"/>
                <a:gd name="connsiteY4" fmla="*/ 207359 h 207359"/>
                <a:gd name="connsiteX5" fmla="*/ 910876 w 1118330"/>
                <a:gd name="connsiteY5" fmla="*/ 206883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910876" y="206883"/>
                  </a:moveTo>
                  <a:lnTo>
                    <a:pt x="205359" y="205264"/>
                  </a:lnTo>
                  <a:lnTo>
                    <a:pt x="0" y="0"/>
                  </a:ln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="" xmlns:a16="http://schemas.microsoft.com/office/drawing/2014/main" id="{FD42C276-7601-5F4D-901C-D5F5E5B66DE0}"/>
                </a:ext>
              </a:extLst>
            </p:cNvPr>
            <p:cNvSpPr/>
            <p:nvPr/>
          </p:nvSpPr>
          <p:spPr>
            <a:xfrm>
              <a:off x="5183035" y="2758737"/>
              <a:ext cx="910876" cy="1340554"/>
            </a:xfrm>
            <a:custGeom>
              <a:avLst/>
              <a:gdLst>
                <a:gd name="connsiteX0" fmla="*/ 910876 w 910875"/>
                <a:gd name="connsiteY0" fmla="*/ 0 h 1340548"/>
                <a:gd name="connsiteX1" fmla="*/ 910876 w 910875"/>
                <a:gd name="connsiteY1" fmla="*/ 1340548 h 1340548"/>
                <a:gd name="connsiteX2" fmla="*/ 320707 w 910875"/>
                <a:gd name="connsiteY2" fmla="*/ 1340548 h 1340548"/>
                <a:gd name="connsiteX3" fmla="*/ 164497 w 910875"/>
                <a:gd name="connsiteY3" fmla="*/ 1340548 h 1340548"/>
                <a:gd name="connsiteX4" fmla="*/ 0 w 910875"/>
                <a:gd name="connsiteY4" fmla="*/ 1340548 h 1340548"/>
                <a:gd name="connsiteX5" fmla="*/ 0 w 910875"/>
                <a:gd name="connsiteY5" fmla="*/ 202216 h 1340548"/>
                <a:gd name="connsiteX6" fmla="*/ 711518 w 910875"/>
                <a:gd name="connsiteY6" fmla="*/ 199358 h 1340548"/>
                <a:gd name="connsiteX7" fmla="*/ 910876 w 910875"/>
                <a:gd name="connsiteY7" fmla="*/ 0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75" h="1340548">
                  <a:moveTo>
                    <a:pt x="910876" y="0"/>
                  </a:moveTo>
                  <a:lnTo>
                    <a:pt x="910876" y="1340548"/>
                  </a:lnTo>
                  <a:lnTo>
                    <a:pt x="320707" y="1340548"/>
                  </a:lnTo>
                  <a:lnTo>
                    <a:pt x="164497" y="1340548"/>
                  </a:lnTo>
                  <a:lnTo>
                    <a:pt x="0" y="1340548"/>
                  </a:lnTo>
                  <a:lnTo>
                    <a:pt x="0" y="202216"/>
                  </a:lnTo>
                  <a:lnTo>
                    <a:pt x="711518" y="199358"/>
                  </a:lnTo>
                  <a:lnTo>
                    <a:pt x="91087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="" xmlns:a16="http://schemas.microsoft.com/office/drawing/2014/main" id="{DDEC5B1A-5128-7F41-AE53-9998E85ED01C}"/>
                </a:ext>
              </a:extLst>
            </p:cNvPr>
            <p:cNvSpPr/>
            <p:nvPr/>
          </p:nvSpPr>
          <p:spPr>
            <a:xfrm>
              <a:off x="6093911" y="2758737"/>
              <a:ext cx="910876" cy="1340554"/>
            </a:xfrm>
            <a:custGeom>
              <a:avLst/>
              <a:gdLst>
                <a:gd name="connsiteX0" fmla="*/ 910876 w 910875"/>
                <a:gd name="connsiteY0" fmla="*/ 206883 h 1340548"/>
                <a:gd name="connsiteX1" fmla="*/ 910876 w 910875"/>
                <a:gd name="connsiteY1" fmla="*/ 1340548 h 1340548"/>
                <a:gd name="connsiteX2" fmla="*/ 0 w 910875"/>
                <a:gd name="connsiteY2" fmla="*/ 1340548 h 1340548"/>
                <a:gd name="connsiteX3" fmla="*/ 0 w 910875"/>
                <a:gd name="connsiteY3" fmla="*/ 0 h 1340548"/>
                <a:gd name="connsiteX4" fmla="*/ 205359 w 910875"/>
                <a:gd name="connsiteY4" fmla="*/ 205264 h 1340548"/>
                <a:gd name="connsiteX5" fmla="*/ 910876 w 910875"/>
                <a:gd name="connsiteY5" fmla="*/ 206883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875" h="1340548">
                  <a:moveTo>
                    <a:pt x="910876" y="206883"/>
                  </a:moveTo>
                  <a:lnTo>
                    <a:pt x="910876" y="1340548"/>
                  </a:lnTo>
                  <a:lnTo>
                    <a:pt x="0" y="1340548"/>
                  </a:lnTo>
                  <a:lnTo>
                    <a:pt x="0" y="0"/>
                  </a:lnTo>
                  <a:lnTo>
                    <a:pt x="205359" y="205264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=""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5183035" y="2960953"/>
              <a:ext cx="1821754" cy="1138338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=""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=""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=""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6093911" y="2758737"/>
              <a:ext cx="9526" cy="1340554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=""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5295049" y="3973751"/>
              <a:ext cx="496158" cy="9526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=""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5295049" y="3864881"/>
              <a:ext cx="217552" cy="9526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=""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5560129" y="3864881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=""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5295043" y="3762947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21" name="Рисунок 980">
            <a:extLst>
              <a:ext uri="{FF2B5EF4-FFF2-40B4-BE49-F238E27FC236}">
                <a16:creationId xmlns="" xmlns:a16="http://schemas.microsoft.com/office/drawing/2014/main" id="{BF11E2C8-A647-1F4B-8C0C-A7C592EB3C78}"/>
              </a:ext>
            </a:extLst>
          </p:cNvPr>
          <p:cNvGrpSpPr/>
          <p:nvPr/>
        </p:nvGrpSpPr>
        <p:grpSpPr>
          <a:xfrm>
            <a:off x="2981536" y="1313733"/>
            <a:ext cx="204116" cy="122567"/>
            <a:chOff x="4979771" y="2758737"/>
            <a:chExt cx="2232472" cy="1340554"/>
          </a:xfrm>
        </p:grpSpPr>
        <p:sp>
          <p:nvSpPr>
            <p:cNvPr id="322" name="Полилиния 321">
              <a:extLst>
                <a:ext uri="{FF2B5EF4-FFF2-40B4-BE49-F238E27FC236}">
                  <a16:creationId xmlns="" xmlns:a16="http://schemas.microsoft.com/office/drawing/2014/main" id="{FD1F1F8F-398F-8644-A2A3-F33B4E6B4BB7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1114139 w 1114139"/>
                <a:gd name="connsiteY0" fmla="*/ 0 h 203072"/>
                <a:gd name="connsiteX1" fmla="*/ 914781 w 1114139"/>
                <a:gd name="connsiteY1" fmla="*/ 199358 h 203072"/>
                <a:gd name="connsiteX2" fmla="*/ 203263 w 1114139"/>
                <a:gd name="connsiteY2" fmla="*/ 202216 h 203072"/>
                <a:gd name="connsiteX3" fmla="*/ 0 w 1114139"/>
                <a:gd name="connsiteY3" fmla="*/ 203073 h 203072"/>
                <a:gd name="connsiteX4" fmla="*/ 203263 w 1114139"/>
                <a:gd name="connsiteY4" fmla="*/ 0 h 203072"/>
                <a:gd name="connsiteX5" fmla="*/ 1114139 w 1114139"/>
                <a:gd name="connsiteY5" fmla="*/ 0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1114139" y="0"/>
                  </a:moveTo>
                  <a:lnTo>
                    <a:pt x="914781" y="199358"/>
                  </a:lnTo>
                  <a:lnTo>
                    <a:pt x="203263" y="202216"/>
                  </a:lnTo>
                  <a:lnTo>
                    <a:pt x="0" y="203073"/>
                  </a:lnTo>
                  <a:lnTo>
                    <a:pt x="203263" y="0"/>
                  </a:lnTo>
                  <a:lnTo>
                    <a:pt x="111413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="" xmlns:a16="http://schemas.microsoft.com/office/drawing/2014/main" id="{920D2FA0-181A-C34D-97EB-5018D18FFDBF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910876 w 1118330"/>
                <a:gd name="connsiteY0" fmla="*/ 206883 h 207359"/>
                <a:gd name="connsiteX1" fmla="*/ 205359 w 1118330"/>
                <a:gd name="connsiteY1" fmla="*/ 205264 h 207359"/>
                <a:gd name="connsiteX2" fmla="*/ 0 w 1118330"/>
                <a:gd name="connsiteY2" fmla="*/ 0 h 207359"/>
                <a:gd name="connsiteX3" fmla="*/ 910876 w 1118330"/>
                <a:gd name="connsiteY3" fmla="*/ 0 h 207359"/>
                <a:gd name="connsiteX4" fmla="*/ 1118330 w 1118330"/>
                <a:gd name="connsiteY4" fmla="*/ 207359 h 207359"/>
                <a:gd name="connsiteX5" fmla="*/ 910876 w 1118330"/>
                <a:gd name="connsiteY5" fmla="*/ 206883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910876" y="206883"/>
                  </a:moveTo>
                  <a:lnTo>
                    <a:pt x="205359" y="205264"/>
                  </a:lnTo>
                  <a:lnTo>
                    <a:pt x="0" y="0"/>
                  </a:ln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="" xmlns:a16="http://schemas.microsoft.com/office/drawing/2014/main" id="{FD42C276-7601-5F4D-901C-D5F5E5B66DE0}"/>
                </a:ext>
              </a:extLst>
            </p:cNvPr>
            <p:cNvSpPr/>
            <p:nvPr/>
          </p:nvSpPr>
          <p:spPr>
            <a:xfrm>
              <a:off x="5183035" y="2758737"/>
              <a:ext cx="910876" cy="1340554"/>
            </a:xfrm>
            <a:custGeom>
              <a:avLst/>
              <a:gdLst>
                <a:gd name="connsiteX0" fmla="*/ 910876 w 910875"/>
                <a:gd name="connsiteY0" fmla="*/ 0 h 1340548"/>
                <a:gd name="connsiteX1" fmla="*/ 910876 w 910875"/>
                <a:gd name="connsiteY1" fmla="*/ 1340548 h 1340548"/>
                <a:gd name="connsiteX2" fmla="*/ 320707 w 910875"/>
                <a:gd name="connsiteY2" fmla="*/ 1340548 h 1340548"/>
                <a:gd name="connsiteX3" fmla="*/ 164497 w 910875"/>
                <a:gd name="connsiteY3" fmla="*/ 1340548 h 1340548"/>
                <a:gd name="connsiteX4" fmla="*/ 0 w 910875"/>
                <a:gd name="connsiteY4" fmla="*/ 1340548 h 1340548"/>
                <a:gd name="connsiteX5" fmla="*/ 0 w 910875"/>
                <a:gd name="connsiteY5" fmla="*/ 202216 h 1340548"/>
                <a:gd name="connsiteX6" fmla="*/ 711518 w 910875"/>
                <a:gd name="connsiteY6" fmla="*/ 199358 h 1340548"/>
                <a:gd name="connsiteX7" fmla="*/ 910876 w 910875"/>
                <a:gd name="connsiteY7" fmla="*/ 0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75" h="1340548">
                  <a:moveTo>
                    <a:pt x="910876" y="0"/>
                  </a:moveTo>
                  <a:lnTo>
                    <a:pt x="910876" y="1340548"/>
                  </a:lnTo>
                  <a:lnTo>
                    <a:pt x="320707" y="1340548"/>
                  </a:lnTo>
                  <a:lnTo>
                    <a:pt x="164497" y="1340548"/>
                  </a:lnTo>
                  <a:lnTo>
                    <a:pt x="0" y="1340548"/>
                  </a:lnTo>
                  <a:lnTo>
                    <a:pt x="0" y="202216"/>
                  </a:lnTo>
                  <a:lnTo>
                    <a:pt x="711518" y="199358"/>
                  </a:lnTo>
                  <a:lnTo>
                    <a:pt x="91087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="" xmlns:a16="http://schemas.microsoft.com/office/drawing/2014/main" id="{DDEC5B1A-5128-7F41-AE53-9998E85ED01C}"/>
                </a:ext>
              </a:extLst>
            </p:cNvPr>
            <p:cNvSpPr/>
            <p:nvPr/>
          </p:nvSpPr>
          <p:spPr>
            <a:xfrm>
              <a:off x="6093911" y="2758737"/>
              <a:ext cx="910876" cy="1340554"/>
            </a:xfrm>
            <a:custGeom>
              <a:avLst/>
              <a:gdLst>
                <a:gd name="connsiteX0" fmla="*/ 910876 w 910875"/>
                <a:gd name="connsiteY0" fmla="*/ 206883 h 1340548"/>
                <a:gd name="connsiteX1" fmla="*/ 910876 w 910875"/>
                <a:gd name="connsiteY1" fmla="*/ 1340548 h 1340548"/>
                <a:gd name="connsiteX2" fmla="*/ 0 w 910875"/>
                <a:gd name="connsiteY2" fmla="*/ 1340548 h 1340548"/>
                <a:gd name="connsiteX3" fmla="*/ 0 w 910875"/>
                <a:gd name="connsiteY3" fmla="*/ 0 h 1340548"/>
                <a:gd name="connsiteX4" fmla="*/ 205359 w 910875"/>
                <a:gd name="connsiteY4" fmla="*/ 205264 h 1340548"/>
                <a:gd name="connsiteX5" fmla="*/ 910876 w 910875"/>
                <a:gd name="connsiteY5" fmla="*/ 206883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875" h="1340548">
                  <a:moveTo>
                    <a:pt x="910876" y="206883"/>
                  </a:moveTo>
                  <a:lnTo>
                    <a:pt x="910876" y="1340548"/>
                  </a:lnTo>
                  <a:lnTo>
                    <a:pt x="0" y="1340548"/>
                  </a:lnTo>
                  <a:lnTo>
                    <a:pt x="0" y="0"/>
                  </a:lnTo>
                  <a:lnTo>
                    <a:pt x="205359" y="205264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=""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5183035" y="2960953"/>
              <a:ext cx="1821754" cy="1138338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=""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=""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=""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6093911" y="2758737"/>
              <a:ext cx="9526" cy="1340554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=""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5295049" y="3973751"/>
              <a:ext cx="496158" cy="9526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=""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5295049" y="3864881"/>
              <a:ext cx="217552" cy="9526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=""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5560129" y="3864881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=""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5295043" y="3762947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34" name="Рисунок 980">
            <a:extLst>
              <a:ext uri="{FF2B5EF4-FFF2-40B4-BE49-F238E27FC236}">
                <a16:creationId xmlns="" xmlns:a16="http://schemas.microsoft.com/office/drawing/2014/main" id="{BF11E2C8-A647-1F4B-8C0C-A7C592EB3C78}"/>
              </a:ext>
            </a:extLst>
          </p:cNvPr>
          <p:cNvGrpSpPr/>
          <p:nvPr/>
        </p:nvGrpSpPr>
        <p:grpSpPr>
          <a:xfrm>
            <a:off x="5431687" y="1179262"/>
            <a:ext cx="204116" cy="122567"/>
            <a:chOff x="4979771" y="2758737"/>
            <a:chExt cx="2232472" cy="1340554"/>
          </a:xfrm>
        </p:grpSpPr>
        <p:sp>
          <p:nvSpPr>
            <p:cNvPr id="335" name="Полилиния 334">
              <a:extLst>
                <a:ext uri="{FF2B5EF4-FFF2-40B4-BE49-F238E27FC236}">
                  <a16:creationId xmlns="" xmlns:a16="http://schemas.microsoft.com/office/drawing/2014/main" id="{FD1F1F8F-398F-8644-A2A3-F33B4E6B4BB7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1114139 w 1114139"/>
                <a:gd name="connsiteY0" fmla="*/ 0 h 203072"/>
                <a:gd name="connsiteX1" fmla="*/ 914781 w 1114139"/>
                <a:gd name="connsiteY1" fmla="*/ 199358 h 203072"/>
                <a:gd name="connsiteX2" fmla="*/ 203263 w 1114139"/>
                <a:gd name="connsiteY2" fmla="*/ 202216 h 203072"/>
                <a:gd name="connsiteX3" fmla="*/ 0 w 1114139"/>
                <a:gd name="connsiteY3" fmla="*/ 203073 h 203072"/>
                <a:gd name="connsiteX4" fmla="*/ 203263 w 1114139"/>
                <a:gd name="connsiteY4" fmla="*/ 0 h 203072"/>
                <a:gd name="connsiteX5" fmla="*/ 1114139 w 1114139"/>
                <a:gd name="connsiteY5" fmla="*/ 0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1114139" y="0"/>
                  </a:moveTo>
                  <a:lnTo>
                    <a:pt x="914781" y="199358"/>
                  </a:lnTo>
                  <a:lnTo>
                    <a:pt x="203263" y="202216"/>
                  </a:lnTo>
                  <a:lnTo>
                    <a:pt x="0" y="203073"/>
                  </a:lnTo>
                  <a:lnTo>
                    <a:pt x="203263" y="0"/>
                  </a:lnTo>
                  <a:lnTo>
                    <a:pt x="111413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="" xmlns:a16="http://schemas.microsoft.com/office/drawing/2014/main" id="{920D2FA0-181A-C34D-97EB-5018D18FFDBF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910876 w 1118330"/>
                <a:gd name="connsiteY0" fmla="*/ 206883 h 207359"/>
                <a:gd name="connsiteX1" fmla="*/ 205359 w 1118330"/>
                <a:gd name="connsiteY1" fmla="*/ 205264 h 207359"/>
                <a:gd name="connsiteX2" fmla="*/ 0 w 1118330"/>
                <a:gd name="connsiteY2" fmla="*/ 0 h 207359"/>
                <a:gd name="connsiteX3" fmla="*/ 910876 w 1118330"/>
                <a:gd name="connsiteY3" fmla="*/ 0 h 207359"/>
                <a:gd name="connsiteX4" fmla="*/ 1118330 w 1118330"/>
                <a:gd name="connsiteY4" fmla="*/ 207359 h 207359"/>
                <a:gd name="connsiteX5" fmla="*/ 910876 w 1118330"/>
                <a:gd name="connsiteY5" fmla="*/ 206883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910876" y="206883"/>
                  </a:moveTo>
                  <a:lnTo>
                    <a:pt x="205359" y="205264"/>
                  </a:lnTo>
                  <a:lnTo>
                    <a:pt x="0" y="0"/>
                  </a:ln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="" xmlns:a16="http://schemas.microsoft.com/office/drawing/2014/main" id="{FD42C276-7601-5F4D-901C-D5F5E5B66DE0}"/>
                </a:ext>
              </a:extLst>
            </p:cNvPr>
            <p:cNvSpPr/>
            <p:nvPr/>
          </p:nvSpPr>
          <p:spPr>
            <a:xfrm>
              <a:off x="5183035" y="2758737"/>
              <a:ext cx="910876" cy="1340554"/>
            </a:xfrm>
            <a:custGeom>
              <a:avLst/>
              <a:gdLst>
                <a:gd name="connsiteX0" fmla="*/ 910876 w 910875"/>
                <a:gd name="connsiteY0" fmla="*/ 0 h 1340548"/>
                <a:gd name="connsiteX1" fmla="*/ 910876 w 910875"/>
                <a:gd name="connsiteY1" fmla="*/ 1340548 h 1340548"/>
                <a:gd name="connsiteX2" fmla="*/ 320707 w 910875"/>
                <a:gd name="connsiteY2" fmla="*/ 1340548 h 1340548"/>
                <a:gd name="connsiteX3" fmla="*/ 164497 w 910875"/>
                <a:gd name="connsiteY3" fmla="*/ 1340548 h 1340548"/>
                <a:gd name="connsiteX4" fmla="*/ 0 w 910875"/>
                <a:gd name="connsiteY4" fmla="*/ 1340548 h 1340548"/>
                <a:gd name="connsiteX5" fmla="*/ 0 w 910875"/>
                <a:gd name="connsiteY5" fmla="*/ 202216 h 1340548"/>
                <a:gd name="connsiteX6" fmla="*/ 711518 w 910875"/>
                <a:gd name="connsiteY6" fmla="*/ 199358 h 1340548"/>
                <a:gd name="connsiteX7" fmla="*/ 910876 w 910875"/>
                <a:gd name="connsiteY7" fmla="*/ 0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75" h="1340548">
                  <a:moveTo>
                    <a:pt x="910876" y="0"/>
                  </a:moveTo>
                  <a:lnTo>
                    <a:pt x="910876" y="1340548"/>
                  </a:lnTo>
                  <a:lnTo>
                    <a:pt x="320707" y="1340548"/>
                  </a:lnTo>
                  <a:lnTo>
                    <a:pt x="164497" y="1340548"/>
                  </a:lnTo>
                  <a:lnTo>
                    <a:pt x="0" y="1340548"/>
                  </a:lnTo>
                  <a:lnTo>
                    <a:pt x="0" y="202216"/>
                  </a:lnTo>
                  <a:lnTo>
                    <a:pt x="711518" y="199358"/>
                  </a:lnTo>
                  <a:lnTo>
                    <a:pt x="91087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="" xmlns:a16="http://schemas.microsoft.com/office/drawing/2014/main" id="{DDEC5B1A-5128-7F41-AE53-9998E85ED01C}"/>
                </a:ext>
              </a:extLst>
            </p:cNvPr>
            <p:cNvSpPr/>
            <p:nvPr/>
          </p:nvSpPr>
          <p:spPr>
            <a:xfrm>
              <a:off x="6093911" y="2758737"/>
              <a:ext cx="910876" cy="1340554"/>
            </a:xfrm>
            <a:custGeom>
              <a:avLst/>
              <a:gdLst>
                <a:gd name="connsiteX0" fmla="*/ 910876 w 910875"/>
                <a:gd name="connsiteY0" fmla="*/ 206883 h 1340548"/>
                <a:gd name="connsiteX1" fmla="*/ 910876 w 910875"/>
                <a:gd name="connsiteY1" fmla="*/ 1340548 h 1340548"/>
                <a:gd name="connsiteX2" fmla="*/ 0 w 910875"/>
                <a:gd name="connsiteY2" fmla="*/ 1340548 h 1340548"/>
                <a:gd name="connsiteX3" fmla="*/ 0 w 910875"/>
                <a:gd name="connsiteY3" fmla="*/ 0 h 1340548"/>
                <a:gd name="connsiteX4" fmla="*/ 205359 w 910875"/>
                <a:gd name="connsiteY4" fmla="*/ 205264 h 1340548"/>
                <a:gd name="connsiteX5" fmla="*/ 910876 w 910875"/>
                <a:gd name="connsiteY5" fmla="*/ 206883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875" h="1340548">
                  <a:moveTo>
                    <a:pt x="910876" y="206883"/>
                  </a:moveTo>
                  <a:lnTo>
                    <a:pt x="910876" y="1340548"/>
                  </a:lnTo>
                  <a:lnTo>
                    <a:pt x="0" y="1340548"/>
                  </a:lnTo>
                  <a:lnTo>
                    <a:pt x="0" y="0"/>
                  </a:lnTo>
                  <a:lnTo>
                    <a:pt x="205359" y="205264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=""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5183035" y="2960953"/>
              <a:ext cx="1821754" cy="1138338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=""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=""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=""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6093911" y="2758737"/>
              <a:ext cx="9526" cy="1340554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=""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5295049" y="3973751"/>
              <a:ext cx="496158" cy="9526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=""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5295049" y="3864881"/>
              <a:ext cx="217552" cy="9526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=""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5560129" y="3864881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=""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5295043" y="3762947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47" name="Рисунок 980">
            <a:extLst>
              <a:ext uri="{FF2B5EF4-FFF2-40B4-BE49-F238E27FC236}">
                <a16:creationId xmlns="" xmlns:a16="http://schemas.microsoft.com/office/drawing/2014/main" id="{BF11E2C8-A647-1F4B-8C0C-A7C592EB3C78}"/>
              </a:ext>
            </a:extLst>
          </p:cNvPr>
          <p:cNvGrpSpPr/>
          <p:nvPr/>
        </p:nvGrpSpPr>
        <p:grpSpPr>
          <a:xfrm>
            <a:off x="8038030" y="1005193"/>
            <a:ext cx="204116" cy="122567"/>
            <a:chOff x="4979771" y="2758737"/>
            <a:chExt cx="2232472" cy="1340554"/>
          </a:xfrm>
        </p:grpSpPr>
        <p:sp>
          <p:nvSpPr>
            <p:cNvPr id="348" name="Полилиния 347">
              <a:extLst>
                <a:ext uri="{FF2B5EF4-FFF2-40B4-BE49-F238E27FC236}">
                  <a16:creationId xmlns="" xmlns:a16="http://schemas.microsoft.com/office/drawing/2014/main" id="{FD1F1F8F-398F-8644-A2A3-F33B4E6B4BB7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1114139 w 1114139"/>
                <a:gd name="connsiteY0" fmla="*/ 0 h 203072"/>
                <a:gd name="connsiteX1" fmla="*/ 914781 w 1114139"/>
                <a:gd name="connsiteY1" fmla="*/ 199358 h 203072"/>
                <a:gd name="connsiteX2" fmla="*/ 203263 w 1114139"/>
                <a:gd name="connsiteY2" fmla="*/ 202216 h 203072"/>
                <a:gd name="connsiteX3" fmla="*/ 0 w 1114139"/>
                <a:gd name="connsiteY3" fmla="*/ 203073 h 203072"/>
                <a:gd name="connsiteX4" fmla="*/ 203263 w 1114139"/>
                <a:gd name="connsiteY4" fmla="*/ 0 h 203072"/>
                <a:gd name="connsiteX5" fmla="*/ 1114139 w 1114139"/>
                <a:gd name="connsiteY5" fmla="*/ 0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1114139" y="0"/>
                  </a:moveTo>
                  <a:lnTo>
                    <a:pt x="914781" y="199358"/>
                  </a:lnTo>
                  <a:lnTo>
                    <a:pt x="203263" y="202216"/>
                  </a:lnTo>
                  <a:lnTo>
                    <a:pt x="0" y="203073"/>
                  </a:lnTo>
                  <a:lnTo>
                    <a:pt x="203263" y="0"/>
                  </a:lnTo>
                  <a:lnTo>
                    <a:pt x="1114139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="" xmlns:a16="http://schemas.microsoft.com/office/drawing/2014/main" id="{920D2FA0-181A-C34D-97EB-5018D18FFDBF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910876 w 1118330"/>
                <a:gd name="connsiteY0" fmla="*/ 206883 h 207359"/>
                <a:gd name="connsiteX1" fmla="*/ 205359 w 1118330"/>
                <a:gd name="connsiteY1" fmla="*/ 205264 h 207359"/>
                <a:gd name="connsiteX2" fmla="*/ 0 w 1118330"/>
                <a:gd name="connsiteY2" fmla="*/ 0 h 207359"/>
                <a:gd name="connsiteX3" fmla="*/ 910876 w 1118330"/>
                <a:gd name="connsiteY3" fmla="*/ 0 h 207359"/>
                <a:gd name="connsiteX4" fmla="*/ 1118330 w 1118330"/>
                <a:gd name="connsiteY4" fmla="*/ 207359 h 207359"/>
                <a:gd name="connsiteX5" fmla="*/ 910876 w 1118330"/>
                <a:gd name="connsiteY5" fmla="*/ 206883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910876" y="206883"/>
                  </a:moveTo>
                  <a:lnTo>
                    <a:pt x="205359" y="205264"/>
                  </a:lnTo>
                  <a:lnTo>
                    <a:pt x="0" y="0"/>
                  </a:ln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="" xmlns:a16="http://schemas.microsoft.com/office/drawing/2014/main" id="{FD42C276-7601-5F4D-901C-D5F5E5B66DE0}"/>
                </a:ext>
              </a:extLst>
            </p:cNvPr>
            <p:cNvSpPr/>
            <p:nvPr/>
          </p:nvSpPr>
          <p:spPr>
            <a:xfrm>
              <a:off x="5183035" y="2758737"/>
              <a:ext cx="910876" cy="1340554"/>
            </a:xfrm>
            <a:custGeom>
              <a:avLst/>
              <a:gdLst>
                <a:gd name="connsiteX0" fmla="*/ 910876 w 910875"/>
                <a:gd name="connsiteY0" fmla="*/ 0 h 1340548"/>
                <a:gd name="connsiteX1" fmla="*/ 910876 w 910875"/>
                <a:gd name="connsiteY1" fmla="*/ 1340548 h 1340548"/>
                <a:gd name="connsiteX2" fmla="*/ 320707 w 910875"/>
                <a:gd name="connsiteY2" fmla="*/ 1340548 h 1340548"/>
                <a:gd name="connsiteX3" fmla="*/ 164497 w 910875"/>
                <a:gd name="connsiteY3" fmla="*/ 1340548 h 1340548"/>
                <a:gd name="connsiteX4" fmla="*/ 0 w 910875"/>
                <a:gd name="connsiteY4" fmla="*/ 1340548 h 1340548"/>
                <a:gd name="connsiteX5" fmla="*/ 0 w 910875"/>
                <a:gd name="connsiteY5" fmla="*/ 202216 h 1340548"/>
                <a:gd name="connsiteX6" fmla="*/ 711518 w 910875"/>
                <a:gd name="connsiteY6" fmla="*/ 199358 h 1340548"/>
                <a:gd name="connsiteX7" fmla="*/ 910876 w 910875"/>
                <a:gd name="connsiteY7" fmla="*/ 0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75" h="1340548">
                  <a:moveTo>
                    <a:pt x="910876" y="0"/>
                  </a:moveTo>
                  <a:lnTo>
                    <a:pt x="910876" y="1340548"/>
                  </a:lnTo>
                  <a:lnTo>
                    <a:pt x="320707" y="1340548"/>
                  </a:lnTo>
                  <a:lnTo>
                    <a:pt x="164497" y="1340548"/>
                  </a:lnTo>
                  <a:lnTo>
                    <a:pt x="0" y="1340548"/>
                  </a:lnTo>
                  <a:lnTo>
                    <a:pt x="0" y="202216"/>
                  </a:lnTo>
                  <a:lnTo>
                    <a:pt x="711518" y="199358"/>
                  </a:lnTo>
                  <a:lnTo>
                    <a:pt x="91087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="" xmlns:a16="http://schemas.microsoft.com/office/drawing/2014/main" id="{DDEC5B1A-5128-7F41-AE53-9998E85ED01C}"/>
                </a:ext>
              </a:extLst>
            </p:cNvPr>
            <p:cNvSpPr/>
            <p:nvPr/>
          </p:nvSpPr>
          <p:spPr>
            <a:xfrm>
              <a:off x="6093911" y="2758737"/>
              <a:ext cx="910876" cy="1340554"/>
            </a:xfrm>
            <a:custGeom>
              <a:avLst/>
              <a:gdLst>
                <a:gd name="connsiteX0" fmla="*/ 910876 w 910875"/>
                <a:gd name="connsiteY0" fmla="*/ 206883 h 1340548"/>
                <a:gd name="connsiteX1" fmla="*/ 910876 w 910875"/>
                <a:gd name="connsiteY1" fmla="*/ 1340548 h 1340548"/>
                <a:gd name="connsiteX2" fmla="*/ 0 w 910875"/>
                <a:gd name="connsiteY2" fmla="*/ 1340548 h 1340548"/>
                <a:gd name="connsiteX3" fmla="*/ 0 w 910875"/>
                <a:gd name="connsiteY3" fmla="*/ 0 h 1340548"/>
                <a:gd name="connsiteX4" fmla="*/ 205359 w 910875"/>
                <a:gd name="connsiteY4" fmla="*/ 205264 h 1340548"/>
                <a:gd name="connsiteX5" fmla="*/ 910876 w 910875"/>
                <a:gd name="connsiteY5" fmla="*/ 206883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875" h="1340548">
                  <a:moveTo>
                    <a:pt x="910876" y="206883"/>
                  </a:moveTo>
                  <a:lnTo>
                    <a:pt x="910876" y="1340548"/>
                  </a:lnTo>
                  <a:lnTo>
                    <a:pt x="0" y="1340548"/>
                  </a:lnTo>
                  <a:lnTo>
                    <a:pt x="0" y="0"/>
                  </a:lnTo>
                  <a:lnTo>
                    <a:pt x="205359" y="205264"/>
                  </a:lnTo>
                  <a:lnTo>
                    <a:pt x="910876" y="20688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=""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5183035" y="2960953"/>
              <a:ext cx="1821754" cy="1138338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=""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4979771" y="2758737"/>
              <a:ext cx="1114140" cy="203072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=""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6093911" y="2758737"/>
              <a:ext cx="1118332" cy="207360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=""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6093911" y="2758737"/>
              <a:ext cx="9526" cy="1340554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=""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5295049" y="3973751"/>
              <a:ext cx="496158" cy="9526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=""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5295049" y="3864881"/>
              <a:ext cx="217552" cy="9526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=""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5560129" y="3864881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=""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5295043" y="3762947"/>
              <a:ext cx="108870" cy="9526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cxnSp>
        <p:nvCxnSpPr>
          <p:cNvPr id="361" name="Прямая соединительная линия 360"/>
          <p:cNvCxnSpPr/>
          <p:nvPr/>
        </p:nvCxnSpPr>
        <p:spPr>
          <a:xfrm>
            <a:off x="274320" y="922408"/>
            <a:ext cx="0" cy="29772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Прямая соединительная линия 361"/>
          <p:cNvCxnSpPr/>
          <p:nvPr/>
        </p:nvCxnSpPr>
        <p:spPr>
          <a:xfrm>
            <a:off x="8869499" y="922408"/>
            <a:ext cx="0" cy="29772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6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недостоверности не считаются таковыми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986790"/>
            <a:ext cx="226314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РАНЕЕ ВВЕЗЕННЫЕ </a:t>
            </a:r>
            <a:r>
              <a:rPr lang="ru-RU" sz="1600" dirty="0" smtClean="0">
                <a:solidFill>
                  <a:schemeClr val="tx1"/>
                </a:solidFill>
              </a:rPr>
              <a:t>ТОВАРЫ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4060" y="986790"/>
            <a:ext cx="226314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ВВОЗИМЫЕ</a:t>
            </a:r>
            <a:r>
              <a:rPr lang="ru-RU" sz="1600" dirty="0" smtClean="0">
                <a:solidFill>
                  <a:schemeClr val="tx1"/>
                </a:solidFill>
              </a:rPr>
              <a:t> ТОВАРЫ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497580" y="1169670"/>
            <a:ext cx="2247900" cy="160020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4889294" y="2406068"/>
            <a:ext cx="3629948" cy="605939"/>
          </a:xfrm>
          <a:custGeom>
            <a:avLst/>
            <a:gdLst>
              <a:gd name="T0" fmla="*/ 18465 w 18465"/>
              <a:gd name="T1" fmla="*/ 2846 h 2846"/>
              <a:gd name="T2" fmla="*/ 2759 w 18465"/>
              <a:gd name="T3" fmla="*/ 2846 h 2846"/>
              <a:gd name="T4" fmla="*/ 1852 w 18465"/>
              <a:gd name="T5" fmla="*/ 1410 h 2846"/>
              <a:gd name="T6" fmla="*/ 2757 w 18465"/>
              <a:gd name="T7" fmla="*/ 0 h 2846"/>
              <a:gd name="T8" fmla="*/ 2688 w 18465"/>
              <a:gd name="T9" fmla="*/ 0 h 2846"/>
              <a:gd name="T10" fmla="*/ 1794 w 18465"/>
              <a:gd name="T11" fmla="*/ 1394 h 2846"/>
              <a:gd name="T12" fmla="*/ 1783 w 18465"/>
              <a:gd name="T13" fmla="*/ 1412 h 2846"/>
              <a:gd name="T14" fmla="*/ 1794 w 18465"/>
              <a:gd name="T15" fmla="*/ 1425 h 2846"/>
              <a:gd name="T16" fmla="*/ 2689 w 18465"/>
              <a:gd name="T17" fmla="*/ 2846 h 2846"/>
              <a:gd name="T18" fmla="*/ 900 w 18465"/>
              <a:gd name="T19" fmla="*/ 2846 h 2846"/>
              <a:gd name="T20" fmla="*/ 900 w 18465"/>
              <a:gd name="T21" fmla="*/ 2821 h 2846"/>
              <a:gd name="T22" fmla="*/ 448 w 18465"/>
              <a:gd name="T23" fmla="*/ 2116 h 2846"/>
              <a:gd name="T24" fmla="*/ 0 w 18465"/>
              <a:gd name="T25" fmla="*/ 1417 h 2846"/>
              <a:gd name="T26" fmla="*/ 448 w 18465"/>
              <a:gd name="T27" fmla="*/ 719 h 2846"/>
              <a:gd name="T28" fmla="*/ 900 w 18465"/>
              <a:gd name="T29" fmla="*/ 13 h 2846"/>
              <a:gd name="T30" fmla="*/ 900 w 18465"/>
              <a:gd name="T31" fmla="*/ 0 h 2846"/>
              <a:gd name="T32" fmla="*/ 18465 w 18465"/>
              <a:gd name="T33" fmla="*/ 0 h 2846"/>
              <a:gd name="T34" fmla="*/ 18465 w 18465"/>
              <a:gd name="T35" fmla="*/ 2846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5" h="2846">
                <a:moveTo>
                  <a:pt x="18465" y="2846"/>
                </a:moveTo>
                <a:lnTo>
                  <a:pt x="2759" y="2846"/>
                </a:lnTo>
                <a:lnTo>
                  <a:pt x="1852" y="1410"/>
                </a:lnTo>
                <a:lnTo>
                  <a:pt x="2757" y="0"/>
                </a:lnTo>
                <a:lnTo>
                  <a:pt x="2688" y="0"/>
                </a:lnTo>
                <a:lnTo>
                  <a:pt x="1794" y="1394"/>
                </a:lnTo>
                <a:lnTo>
                  <a:pt x="1783" y="1412"/>
                </a:lnTo>
                <a:lnTo>
                  <a:pt x="1794" y="1425"/>
                </a:lnTo>
                <a:lnTo>
                  <a:pt x="2689" y="2846"/>
                </a:lnTo>
                <a:lnTo>
                  <a:pt x="900" y="2846"/>
                </a:lnTo>
                <a:lnTo>
                  <a:pt x="900" y="2821"/>
                </a:lnTo>
                <a:lnTo>
                  <a:pt x="448" y="2116"/>
                </a:lnTo>
                <a:lnTo>
                  <a:pt x="0" y="1417"/>
                </a:lnTo>
                <a:lnTo>
                  <a:pt x="448" y="719"/>
                </a:lnTo>
                <a:lnTo>
                  <a:pt x="900" y="13"/>
                </a:lnTo>
                <a:lnTo>
                  <a:pt x="900" y="0"/>
                </a:lnTo>
                <a:lnTo>
                  <a:pt x="18465" y="0"/>
                </a:lnTo>
                <a:lnTo>
                  <a:pt x="18465" y="284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1200"/>
              </a:spcBef>
              <a:spcAft>
                <a:spcPts val="0"/>
              </a:spcAft>
            </a:pPr>
            <a:r>
              <a:rPr lang="ru-RU" sz="1200" b="1" dirty="0" smtClean="0"/>
              <a:t>Товары ввезены в рамках одного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внешнеторгового контракта</a:t>
            </a:r>
            <a:endParaRPr lang="ru-RU" sz="1200" b="1" dirty="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4889294" y="3108263"/>
            <a:ext cx="3629948" cy="600624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200" b="1" dirty="0" smtClean="0"/>
              <a:t>Выявлены те же признаки недостоверного определения таможенной стоимости, </a:t>
            </a:r>
          </a:p>
          <a:p>
            <a:pPr algn="r"/>
            <a:r>
              <a:rPr lang="ru-RU" sz="1200" b="1" dirty="0" smtClean="0"/>
              <a:t>что и по ранее ввезенным товарам</a:t>
            </a:r>
            <a:endParaRPr lang="ru-RU" sz="1200" b="1" dirty="0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4888231" y="1714500"/>
            <a:ext cx="3630930" cy="60062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r"/>
            <a:endParaRPr lang="ru-RU" sz="1200" b="1" dirty="0" smtClean="0"/>
          </a:p>
          <a:p>
            <a:pPr algn="r"/>
            <a:r>
              <a:rPr lang="ru-RU" sz="1200" b="1" dirty="0" smtClean="0"/>
              <a:t>Товары являются идентичными</a:t>
            </a:r>
            <a:endParaRPr lang="ru-RU" sz="1200" b="1" dirty="0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889294" y="3794760"/>
            <a:ext cx="3629948" cy="600624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200" b="1" dirty="0" smtClean="0"/>
              <a:t>В графе 44 декларации на товары </a:t>
            </a:r>
          </a:p>
          <a:p>
            <a:pPr algn="r"/>
            <a:r>
              <a:rPr lang="ru-RU" sz="1200" b="1" dirty="0" smtClean="0"/>
              <a:t>под кодом 09031 указана декларация на ранее ввезенные товары</a:t>
            </a:r>
            <a:endParaRPr lang="ru-RU" sz="1200" b="1" dirty="0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652574" y="2406068"/>
            <a:ext cx="3629948" cy="605939"/>
          </a:xfrm>
          <a:custGeom>
            <a:avLst/>
            <a:gdLst>
              <a:gd name="T0" fmla="*/ 18465 w 18465"/>
              <a:gd name="T1" fmla="*/ 2846 h 2846"/>
              <a:gd name="T2" fmla="*/ 2759 w 18465"/>
              <a:gd name="T3" fmla="*/ 2846 h 2846"/>
              <a:gd name="T4" fmla="*/ 1852 w 18465"/>
              <a:gd name="T5" fmla="*/ 1410 h 2846"/>
              <a:gd name="T6" fmla="*/ 2757 w 18465"/>
              <a:gd name="T7" fmla="*/ 0 h 2846"/>
              <a:gd name="T8" fmla="*/ 2688 w 18465"/>
              <a:gd name="T9" fmla="*/ 0 h 2846"/>
              <a:gd name="T10" fmla="*/ 1794 w 18465"/>
              <a:gd name="T11" fmla="*/ 1394 h 2846"/>
              <a:gd name="T12" fmla="*/ 1783 w 18465"/>
              <a:gd name="T13" fmla="*/ 1412 h 2846"/>
              <a:gd name="T14" fmla="*/ 1794 w 18465"/>
              <a:gd name="T15" fmla="*/ 1425 h 2846"/>
              <a:gd name="T16" fmla="*/ 2689 w 18465"/>
              <a:gd name="T17" fmla="*/ 2846 h 2846"/>
              <a:gd name="T18" fmla="*/ 900 w 18465"/>
              <a:gd name="T19" fmla="*/ 2846 h 2846"/>
              <a:gd name="T20" fmla="*/ 900 w 18465"/>
              <a:gd name="T21" fmla="*/ 2821 h 2846"/>
              <a:gd name="T22" fmla="*/ 448 w 18465"/>
              <a:gd name="T23" fmla="*/ 2116 h 2846"/>
              <a:gd name="T24" fmla="*/ 0 w 18465"/>
              <a:gd name="T25" fmla="*/ 1417 h 2846"/>
              <a:gd name="T26" fmla="*/ 448 w 18465"/>
              <a:gd name="T27" fmla="*/ 719 h 2846"/>
              <a:gd name="T28" fmla="*/ 900 w 18465"/>
              <a:gd name="T29" fmla="*/ 13 h 2846"/>
              <a:gd name="T30" fmla="*/ 900 w 18465"/>
              <a:gd name="T31" fmla="*/ 0 h 2846"/>
              <a:gd name="T32" fmla="*/ 18465 w 18465"/>
              <a:gd name="T33" fmla="*/ 0 h 2846"/>
              <a:gd name="T34" fmla="*/ 18465 w 18465"/>
              <a:gd name="T35" fmla="*/ 2846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5" h="2846">
                <a:moveTo>
                  <a:pt x="18465" y="2846"/>
                </a:moveTo>
                <a:lnTo>
                  <a:pt x="2759" y="2846"/>
                </a:lnTo>
                <a:lnTo>
                  <a:pt x="1852" y="1410"/>
                </a:lnTo>
                <a:lnTo>
                  <a:pt x="2757" y="0"/>
                </a:lnTo>
                <a:lnTo>
                  <a:pt x="2688" y="0"/>
                </a:lnTo>
                <a:lnTo>
                  <a:pt x="1794" y="1394"/>
                </a:lnTo>
                <a:lnTo>
                  <a:pt x="1783" y="1412"/>
                </a:lnTo>
                <a:lnTo>
                  <a:pt x="1794" y="1425"/>
                </a:lnTo>
                <a:lnTo>
                  <a:pt x="2689" y="2846"/>
                </a:lnTo>
                <a:lnTo>
                  <a:pt x="900" y="2846"/>
                </a:lnTo>
                <a:lnTo>
                  <a:pt x="900" y="2821"/>
                </a:lnTo>
                <a:lnTo>
                  <a:pt x="448" y="2116"/>
                </a:lnTo>
                <a:lnTo>
                  <a:pt x="0" y="1417"/>
                </a:lnTo>
                <a:lnTo>
                  <a:pt x="448" y="719"/>
                </a:lnTo>
                <a:lnTo>
                  <a:pt x="900" y="13"/>
                </a:lnTo>
                <a:lnTo>
                  <a:pt x="900" y="0"/>
                </a:lnTo>
                <a:lnTo>
                  <a:pt x="18465" y="0"/>
                </a:lnTo>
                <a:lnTo>
                  <a:pt x="18465" y="2846"/>
                </a:lnTo>
                <a:close/>
              </a:path>
            </a:pathLst>
          </a:custGeom>
          <a:ln/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1200" b="1" dirty="0" smtClean="0"/>
              <a:t>По результатам контроля таможенной стоимости подтверждены достоверность и полнота проверяемых сведений</a:t>
            </a:r>
            <a:endParaRPr lang="ru-RU" sz="1200" b="1" dirty="0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652574" y="3108263"/>
            <a:ext cx="3629948" cy="600624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ln/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200" b="1" dirty="0" smtClean="0"/>
              <a:t>Таможенное декларирование осуществляется в регионе деятельности одной таможни</a:t>
            </a:r>
            <a:endParaRPr lang="ru-RU" sz="1200" b="1" dirty="0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651511" y="1714500"/>
            <a:ext cx="3630930" cy="600624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ln/>
          <a:scene3d>
            <a:camera prst="orthographicFront">
              <a:rot lat="0" lon="0" rev="10799999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000" b="1" dirty="0" smtClean="0"/>
              <a:t>Таможенная стоимость товаров определена по методу определения таможенной стоимости товаров по стоимости сделки с ввозимыми товарами (1 метод)</a:t>
            </a:r>
            <a:endParaRPr lang="ru-RU" sz="1000" b="1" dirty="0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652574" y="3794760"/>
            <a:ext cx="3629948" cy="600624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ln/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flatTx/>
          </a:bodyPr>
          <a:lstStyle/>
          <a:p>
            <a:r>
              <a:rPr lang="ru-RU" sz="1200" b="1" dirty="0" smtClean="0"/>
              <a:t>Срок с  </a:t>
            </a:r>
            <a:r>
              <a:rPr lang="ru-RU" sz="1200" b="1" dirty="0"/>
              <a:t>даты выпуска </a:t>
            </a:r>
            <a:r>
              <a:rPr lang="ru-RU" sz="1200" b="1" dirty="0" smtClean="0"/>
              <a:t>или </a:t>
            </a:r>
            <a:r>
              <a:rPr lang="ru-RU" sz="1200" b="1" dirty="0"/>
              <a:t>с даты  завершения </a:t>
            </a:r>
            <a:r>
              <a:rPr lang="ru-RU" sz="1200" b="1" dirty="0" smtClean="0"/>
              <a:t>проверки не </a:t>
            </a:r>
            <a:r>
              <a:rPr lang="ru-RU" sz="1200" b="1" dirty="0"/>
              <a:t>превышает срока </a:t>
            </a:r>
            <a:endParaRPr lang="ru-RU" sz="1200" b="1" dirty="0" smtClean="0"/>
          </a:p>
          <a:p>
            <a:r>
              <a:rPr lang="ru-RU" sz="1200" b="1" dirty="0" smtClean="0"/>
              <a:t>180 </a:t>
            </a:r>
            <a:r>
              <a:rPr lang="ru-RU" sz="1200" b="1" dirty="0"/>
              <a:t>календарных дней</a:t>
            </a:r>
          </a:p>
        </p:txBody>
      </p:sp>
    </p:spTree>
    <p:extLst>
      <p:ext uri="{BB962C8B-B14F-4D97-AF65-F5344CB8AC3E}">
        <p14:creationId xmlns:p14="http://schemas.microsoft.com/office/powerpoint/2010/main" val="328146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412" y="3302467"/>
            <a:ext cx="8772212" cy="740550"/>
          </a:xfrm>
        </p:spPr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4970463"/>
            <a:ext cx="406400" cy="173037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Рисунок 1040">
            <a:extLst>
              <a:ext uri="{FF2B5EF4-FFF2-40B4-BE49-F238E27FC236}">
                <a16:creationId xmlns="" xmlns:a16="http://schemas.microsoft.com/office/drawing/2014/main" id="{20855000-1A86-FB47-9371-4BC4B4E78D4C}"/>
              </a:ext>
            </a:extLst>
          </p:cNvPr>
          <p:cNvGrpSpPr/>
          <p:nvPr/>
        </p:nvGrpSpPr>
        <p:grpSpPr>
          <a:xfrm>
            <a:off x="271870" y="1203109"/>
            <a:ext cx="811769" cy="520898"/>
            <a:chOff x="4457798" y="2377752"/>
            <a:chExt cx="3276398" cy="2102428"/>
          </a:xfrm>
        </p:grpSpPr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8150820E-96F8-C142-8CD6-F6ED3BC4035C}"/>
                </a:ext>
              </a:extLst>
            </p:cNvPr>
            <p:cNvSpPr/>
            <p:nvPr/>
          </p:nvSpPr>
          <p:spPr>
            <a:xfrm>
              <a:off x="7193666" y="2974466"/>
              <a:ext cx="242315" cy="207999"/>
            </a:xfrm>
            <a:custGeom>
              <a:avLst/>
              <a:gdLst>
                <a:gd name="connsiteX0" fmla="*/ 190310 w 242316"/>
                <a:gd name="connsiteY0" fmla="*/ 0 h 207998"/>
                <a:gd name="connsiteX1" fmla="*/ 242316 w 242316"/>
                <a:gd name="connsiteY1" fmla="*/ 194215 h 207998"/>
                <a:gd name="connsiteX2" fmla="*/ 85154 w 242316"/>
                <a:gd name="connsiteY2" fmla="*/ 204502 h 207998"/>
                <a:gd name="connsiteX3" fmla="*/ 0 w 242316"/>
                <a:gd name="connsiteY3" fmla="*/ 74104 h 207998"/>
                <a:gd name="connsiteX4" fmla="*/ 190310 w 242316"/>
                <a:gd name="connsiteY4" fmla="*/ 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16" h="207998">
                  <a:moveTo>
                    <a:pt x="190310" y="0"/>
                  </a:moveTo>
                  <a:lnTo>
                    <a:pt x="242316" y="194215"/>
                  </a:lnTo>
                  <a:cubicBezTo>
                    <a:pt x="191119" y="207988"/>
                    <a:pt x="137703" y="211484"/>
                    <a:pt x="85154" y="204502"/>
                  </a:cubicBezTo>
                  <a:cubicBezTo>
                    <a:pt x="53292" y="163411"/>
                    <a:pt x="24813" y="119796"/>
                    <a:pt x="0" y="74104"/>
                  </a:cubicBezTo>
                  <a:cubicBezTo>
                    <a:pt x="60531" y="42501"/>
                    <a:pt x="124349" y="17650"/>
                    <a:pt x="190310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53796703-28C6-614A-A09E-2BE83BE99D6E}"/>
                </a:ext>
              </a:extLst>
            </p:cNvPr>
            <p:cNvSpPr/>
            <p:nvPr/>
          </p:nvSpPr>
          <p:spPr>
            <a:xfrm>
              <a:off x="7096987" y="3048572"/>
              <a:ext cx="181831" cy="130398"/>
            </a:xfrm>
            <a:custGeom>
              <a:avLst/>
              <a:gdLst>
                <a:gd name="connsiteX0" fmla="*/ 96679 w 181832"/>
                <a:gd name="connsiteY0" fmla="*/ 0 h 130397"/>
                <a:gd name="connsiteX1" fmla="*/ 181832 w 181832"/>
                <a:gd name="connsiteY1" fmla="*/ 130397 h 130397"/>
                <a:gd name="connsiteX2" fmla="*/ 0 w 181832"/>
                <a:gd name="connsiteY2" fmla="*/ 58007 h 130397"/>
                <a:gd name="connsiteX3" fmla="*/ 96679 w 181832"/>
                <a:gd name="connsiteY3" fmla="*/ 0 h 1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32" h="130397">
                  <a:moveTo>
                    <a:pt x="96679" y="0"/>
                  </a:moveTo>
                  <a:cubicBezTo>
                    <a:pt x="121491" y="45691"/>
                    <a:pt x="149971" y="89306"/>
                    <a:pt x="181832" y="130397"/>
                  </a:cubicBezTo>
                  <a:cubicBezTo>
                    <a:pt x="116196" y="121549"/>
                    <a:pt x="53750" y="96688"/>
                    <a:pt x="0" y="58007"/>
                  </a:cubicBezTo>
                  <a:cubicBezTo>
                    <a:pt x="31032" y="36747"/>
                    <a:pt x="63313" y="17374"/>
                    <a:pt x="9667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9C22D78F-5FCA-AA41-8872-F3AC4995FDAD}"/>
                </a:ext>
              </a:extLst>
            </p:cNvPr>
            <p:cNvSpPr/>
            <p:nvPr/>
          </p:nvSpPr>
          <p:spPr>
            <a:xfrm>
              <a:off x="7577144" y="2942429"/>
              <a:ext cx="121347" cy="156338"/>
            </a:xfrm>
            <a:custGeom>
              <a:avLst/>
              <a:gdLst>
                <a:gd name="connsiteX0" fmla="*/ 10382 w 121348"/>
                <a:gd name="connsiteY0" fmla="*/ 795 h 156338"/>
                <a:gd name="connsiteX1" fmla="*/ 121348 w 121348"/>
                <a:gd name="connsiteY1" fmla="*/ 2795 h 156338"/>
                <a:gd name="connsiteX2" fmla="*/ 0 w 121348"/>
                <a:gd name="connsiteY2" fmla="*/ 156338 h 156338"/>
                <a:gd name="connsiteX3" fmla="*/ 10382 w 121348"/>
                <a:gd name="connsiteY3" fmla="*/ 795 h 1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48" h="156338">
                  <a:moveTo>
                    <a:pt x="10382" y="795"/>
                  </a:moveTo>
                  <a:cubicBezTo>
                    <a:pt x="47377" y="-729"/>
                    <a:pt x="84430" y="-62"/>
                    <a:pt x="121348" y="2795"/>
                  </a:cubicBezTo>
                  <a:cubicBezTo>
                    <a:pt x="94193" y="63212"/>
                    <a:pt x="52511" y="115962"/>
                    <a:pt x="0" y="156338"/>
                  </a:cubicBezTo>
                  <a:cubicBezTo>
                    <a:pt x="7839" y="104875"/>
                    <a:pt x="11316" y="52840"/>
                    <a:pt x="10382" y="79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63D7B286-E895-B842-8B2A-A00359F6ADDD}"/>
                </a:ext>
              </a:extLst>
            </p:cNvPr>
            <p:cNvSpPr/>
            <p:nvPr/>
          </p:nvSpPr>
          <p:spPr>
            <a:xfrm>
              <a:off x="7383976" y="2943226"/>
              <a:ext cx="203697" cy="225267"/>
            </a:xfrm>
            <a:custGeom>
              <a:avLst/>
              <a:gdLst>
                <a:gd name="connsiteX0" fmla="*/ 203549 w 203697"/>
                <a:gd name="connsiteY0" fmla="*/ 0 h 225266"/>
                <a:gd name="connsiteX1" fmla="*/ 193167 w 203697"/>
                <a:gd name="connsiteY1" fmla="*/ 155543 h 225266"/>
                <a:gd name="connsiteX2" fmla="*/ 136970 w 203697"/>
                <a:gd name="connsiteY2" fmla="*/ 191738 h 225266"/>
                <a:gd name="connsiteX3" fmla="*/ 52006 w 203697"/>
                <a:gd name="connsiteY3" fmla="*/ 225266 h 225266"/>
                <a:gd name="connsiteX4" fmla="*/ 0 w 203697"/>
                <a:gd name="connsiteY4" fmla="*/ 31051 h 225266"/>
                <a:gd name="connsiteX5" fmla="*/ 203549 w 203697"/>
                <a:gd name="connsiteY5" fmla="*/ 0 h 22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97" h="225266">
                  <a:moveTo>
                    <a:pt x="203549" y="0"/>
                  </a:moveTo>
                  <a:cubicBezTo>
                    <a:pt x="204483" y="52045"/>
                    <a:pt x="201006" y="104080"/>
                    <a:pt x="193167" y="155543"/>
                  </a:cubicBezTo>
                  <a:cubicBezTo>
                    <a:pt x="175508" y="169202"/>
                    <a:pt x="156705" y="181318"/>
                    <a:pt x="136970" y="191738"/>
                  </a:cubicBezTo>
                  <a:cubicBezTo>
                    <a:pt x="110023" y="206121"/>
                    <a:pt x="81515" y="217370"/>
                    <a:pt x="52006" y="225266"/>
                  </a:cubicBezTo>
                  <a:lnTo>
                    <a:pt x="0" y="31051"/>
                  </a:lnTo>
                  <a:cubicBezTo>
                    <a:pt x="66494" y="13192"/>
                    <a:pt x="134760" y="2781"/>
                    <a:pt x="20354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45834A4-3DB0-3448-BD79-A715718E3C35}"/>
                </a:ext>
              </a:extLst>
            </p:cNvPr>
            <p:cNvSpPr/>
            <p:nvPr/>
          </p:nvSpPr>
          <p:spPr>
            <a:xfrm>
              <a:off x="7384834" y="2381249"/>
              <a:ext cx="181928" cy="129540"/>
            </a:xfrm>
            <a:custGeom>
              <a:avLst/>
              <a:gdLst>
                <a:gd name="connsiteX0" fmla="*/ 181928 w 181927"/>
                <a:gd name="connsiteY0" fmla="*/ 72390 h 129540"/>
                <a:gd name="connsiteX1" fmla="*/ 86678 w 181927"/>
                <a:gd name="connsiteY1" fmla="*/ 129540 h 129540"/>
                <a:gd name="connsiteX2" fmla="*/ 0 w 181927"/>
                <a:gd name="connsiteY2" fmla="*/ 0 h 129540"/>
                <a:gd name="connsiteX3" fmla="*/ 181928 w 181927"/>
                <a:gd name="connsiteY3" fmla="*/ 7239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27" h="129540">
                  <a:moveTo>
                    <a:pt x="181928" y="72390"/>
                  </a:moveTo>
                  <a:cubicBezTo>
                    <a:pt x="151343" y="93326"/>
                    <a:pt x="119539" y="112404"/>
                    <a:pt x="86678" y="129540"/>
                  </a:cubicBezTo>
                  <a:cubicBezTo>
                    <a:pt x="61484" y="83991"/>
                    <a:pt x="32490" y="40662"/>
                    <a:pt x="0" y="0"/>
                  </a:cubicBezTo>
                  <a:cubicBezTo>
                    <a:pt x="65675" y="8773"/>
                    <a:pt x="128178" y="33642"/>
                    <a:pt x="181928" y="7239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21145D0E-0188-C445-89F0-393517C6E61C}"/>
                </a:ext>
              </a:extLst>
            </p:cNvPr>
            <p:cNvSpPr/>
            <p:nvPr/>
          </p:nvSpPr>
          <p:spPr>
            <a:xfrm>
              <a:off x="7227766" y="2377752"/>
              <a:ext cx="243936" cy="207999"/>
            </a:xfrm>
            <a:custGeom>
              <a:avLst/>
              <a:gdLst>
                <a:gd name="connsiteX0" fmla="*/ 243935 w 243935"/>
                <a:gd name="connsiteY0" fmla="*/ 133038 h 207999"/>
                <a:gd name="connsiteX1" fmla="*/ 52006 w 243935"/>
                <a:gd name="connsiteY1" fmla="*/ 207999 h 207999"/>
                <a:gd name="connsiteX2" fmla="*/ 0 w 243935"/>
                <a:gd name="connsiteY2" fmla="*/ 13880 h 207999"/>
                <a:gd name="connsiteX3" fmla="*/ 157067 w 243935"/>
                <a:gd name="connsiteY3" fmla="*/ 3497 h 207999"/>
                <a:gd name="connsiteX4" fmla="*/ 243935 w 243935"/>
                <a:gd name="connsiteY4" fmla="*/ 133038 h 20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35" h="207999">
                  <a:moveTo>
                    <a:pt x="243935" y="133038"/>
                  </a:moveTo>
                  <a:cubicBezTo>
                    <a:pt x="182928" y="165032"/>
                    <a:pt x="118558" y="190178"/>
                    <a:pt x="52006" y="207999"/>
                  </a:cubicBezTo>
                  <a:lnTo>
                    <a:pt x="0" y="13880"/>
                  </a:lnTo>
                  <a:cubicBezTo>
                    <a:pt x="51149" y="30"/>
                    <a:pt x="104537" y="-3503"/>
                    <a:pt x="157067" y="3497"/>
                  </a:cubicBezTo>
                  <a:cubicBezTo>
                    <a:pt x="189624" y="44150"/>
                    <a:pt x="218684" y="87489"/>
                    <a:pt x="243935" y="13303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FC9534FC-D5C8-2B4C-8318-50F5174949AF}"/>
                </a:ext>
              </a:extLst>
            </p:cNvPr>
            <p:cNvSpPr/>
            <p:nvPr/>
          </p:nvSpPr>
          <p:spPr>
            <a:xfrm>
              <a:off x="7279771" y="2510789"/>
              <a:ext cx="276510" cy="269367"/>
            </a:xfrm>
            <a:custGeom>
              <a:avLst/>
              <a:gdLst>
                <a:gd name="connsiteX0" fmla="*/ 276511 w 276510"/>
                <a:gd name="connsiteY0" fmla="*/ 209264 h 269366"/>
                <a:gd name="connsiteX1" fmla="*/ 52102 w 276510"/>
                <a:gd name="connsiteY1" fmla="*/ 269367 h 269366"/>
                <a:gd name="connsiteX2" fmla="*/ 0 w 276510"/>
                <a:gd name="connsiteY2" fmla="*/ 74962 h 269366"/>
                <a:gd name="connsiteX3" fmla="*/ 191929 w 276510"/>
                <a:gd name="connsiteY3" fmla="*/ 0 h 269366"/>
                <a:gd name="connsiteX4" fmla="*/ 276511 w 276510"/>
                <a:gd name="connsiteY4" fmla="*/ 209264 h 26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10" h="269366">
                  <a:moveTo>
                    <a:pt x="276511" y="209264"/>
                  </a:moveTo>
                  <a:lnTo>
                    <a:pt x="52102" y="269367"/>
                  </a:lnTo>
                  <a:lnTo>
                    <a:pt x="0" y="74962"/>
                  </a:lnTo>
                  <a:cubicBezTo>
                    <a:pt x="66551" y="57140"/>
                    <a:pt x="130921" y="31994"/>
                    <a:pt x="191929" y="0"/>
                  </a:cubicBezTo>
                  <a:cubicBezTo>
                    <a:pt x="228610" y="66018"/>
                    <a:pt x="257013" y="136303"/>
                    <a:pt x="276511" y="20926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4491BBF3-6E0E-FD4D-B458-FF819FA0B42A}"/>
                </a:ext>
              </a:extLst>
            </p:cNvPr>
            <p:cNvSpPr/>
            <p:nvPr/>
          </p:nvSpPr>
          <p:spPr>
            <a:xfrm>
              <a:off x="7471702" y="2453828"/>
              <a:ext cx="248697" cy="266699"/>
            </a:xfrm>
            <a:custGeom>
              <a:avLst/>
              <a:gdLst>
                <a:gd name="connsiteX0" fmla="*/ 248698 w 248697"/>
                <a:gd name="connsiteY0" fmla="*/ 222695 h 266700"/>
                <a:gd name="connsiteX1" fmla="*/ 84582 w 248697"/>
                <a:gd name="connsiteY1" fmla="*/ 266700 h 266700"/>
                <a:gd name="connsiteX2" fmla="*/ 0 w 248697"/>
                <a:gd name="connsiteY2" fmla="*/ 57150 h 266700"/>
                <a:gd name="connsiteX3" fmla="*/ 95250 w 248697"/>
                <a:gd name="connsiteY3" fmla="*/ 0 h 266700"/>
                <a:gd name="connsiteX4" fmla="*/ 248698 w 248697"/>
                <a:gd name="connsiteY4" fmla="*/ 22269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97" h="266700">
                  <a:moveTo>
                    <a:pt x="248698" y="222695"/>
                  </a:moveTo>
                  <a:lnTo>
                    <a:pt x="84582" y="266700"/>
                  </a:lnTo>
                  <a:cubicBezTo>
                    <a:pt x="65104" y="193643"/>
                    <a:pt x="36700" y="123263"/>
                    <a:pt x="0" y="57150"/>
                  </a:cubicBezTo>
                  <a:cubicBezTo>
                    <a:pt x="32861" y="40015"/>
                    <a:pt x="64665" y="20936"/>
                    <a:pt x="95250" y="0"/>
                  </a:cubicBezTo>
                  <a:cubicBezTo>
                    <a:pt x="170659" y="54207"/>
                    <a:pt x="224904" y="132921"/>
                    <a:pt x="248698" y="22269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178DE062-54FE-EC4D-907B-64AD2E610C75}"/>
                </a:ext>
              </a:extLst>
            </p:cNvPr>
            <p:cNvSpPr/>
            <p:nvPr/>
          </p:nvSpPr>
          <p:spPr>
            <a:xfrm>
              <a:off x="6965256" y="2461355"/>
              <a:ext cx="121347" cy="156243"/>
            </a:xfrm>
            <a:custGeom>
              <a:avLst/>
              <a:gdLst>
                <a:gd name="connsiteX0" fmla="*/ 121348 w 121348"/>
                <a:gd name="connsiteY0" fmla="*/ 0 h 156244"/>
                <a:gd name="connsiteX1" fmla="*/ 112776 w 121348"/>
                <a:gd name="connsiteY1" fmla="*/ 155353 h 156244"/>
                <a:gd name="connsiteX2" fmla="*/ 0 w 121348"/>
                <a:gd name="connsiteY2" fmla="*/ 153448 h 156244"/>
                <a:gd name="connsiteX3" fmla="*/ 121348 w 121348"/>
                <a:gd name="connsiteY3" fmla="*/ 0 h 15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48" h="156244">
                  <a:moveTo>
                    <a:pt x="121348" y="0"/>
                  </a:moveTo>
                  <a:cubicBezTo>
                    <a:pt x="114281" y="51464"/>
                    <a:pt x="111414" y="103422"/>
                    <a:pt x="112776" y="155353"/>
                  </a:cubicBezTo>
                  <a:cubicBezTo>
                    <a:pt x="75181" y="157001"/>
                    <a:pt x="37519" y="156362"/>
                    <a:pt x="0" y="153448"/>
                  </a:cubicBezTo>
                  <a:cubicBezTo>
                    <a:pt x="27222" y="93097"/>
                    <a:pt x="68894" y="40396"/>
                    <a:pt x="121348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id="{AA94367C-EA33-2E42-BFDE-8678164D3627}"/>
                </a:ext>
              </a:extLst>
            </p:cNvPr>
            <p:cNvSpPr/>
            <p:nvPr/>
          </p:nvSpPr>
          <p:spPr>
            <a:xfrm>
              <a:off x="7077609" y="2391631"/>
              <a:ext cx="202163" cy="225075"/>
            </a:xfrm>
            <a:custGeom>
              <a:avLst/>
              <a:gdLst>
                <a:gd name="connsiteX0" fmla="*/ 150158 w 202163"/>
                <a:gd name="connsiteY0" fmla="*/ 0 h 225075"/>
                <a:gd name="connsiteX1" fmla="*/ 202164 w 202163"/>
                <a:gd name="connsiteY1" fmla="*/ 194120 h 225075"/>
                <a:gd name="connsiteX2" fmla="*/ 329 w 202163"/>
                <a:gd name="connsiteY2" fmla="*/ 225076 h 225075"/>
                <a:gd name="connsiteX3" fmla="*/ 8902 w 202163"/>
                <a:gd name="connsiteY3" fmla="*/ 69723 h 225075"/>
                <a:gd name="connsiteX4" fmla="*/ 150158 w 202163"/>
                <a:gd name="connsiteY4" fmla="*/ 0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63" h="225075">
                  <a:moveTo>
                    <a:pt x="150158" y="0"/>
                  </a:moveTo>
                  <a:lnTo>
                    <a:pt x="202164" y="194120"/>
                  </a:lnTo>
                  <a:cubicBezTo>
                    <a:pt x="136222" y="211817"/>
                    <a:pt x="68538" y="222199"/>
                    <a:pt x="329" y="225076"/>
                  </a:cubicBezTo>
                  <a:cubicBezTo>
                    <a:pt x="-1033" y="173146"/>
                    <a:pt x="1834" y="121187"/>
                    <a:pt x="8902" y="69723"/>
                  </a:cubicBezTo>
                  <a:cubicBezTo>
                    <a:pt x="50897" y="37348"/>
                    <a:pt x="98913" y="13649"/>
                    <a:pt x="150158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D83E0867-E906-E446-A0B5-C6BCD6A06B8F}"/>
                </a:ext>
              </a:extLst>
            </p:cNvPr>
            <p:cNvSpPr/>
            <p:nvPr/>
          </p:nvSpPr>
          <p:spPr>
            <a:xfrm>
              <a:off x="7077937" y="2585750"/>
              <a:ext cx="253936" cy="253841"/>
            </a:xfrm>
            <a:custGeom>
              <a:avLst/>
              <a:gdLst>
                <a:gd name="connsiteX0" fmla="*/ 201835 w 253936"/>
                <a:gd name="connsiteY0" fmla="*/ 0 h 253841"/>
                <a:gd name="connsiteX1" fmla="*/ 253937 w 253936"/>
                <a:gd name="connsiteY1" fmla="*/ 194405 h 253841"/>
                <a:gd name="connsiteX2" fmla="*/ 32195 w 253936"/>
                <a:gd name="connsiteY2" fmla="*/ 253841 h 253841"/>
                <a:gd name="connsiteX3" fmla="*/ 0 w 253936"/>
                <a:gd name="connsiteY3" fmla="*/ 30956 h 253841"/>
                <a:gd name="connsiteX4" fmla="*/ 201835 w 253936"/>
                <a:gd name="connsiteY4" fmla="*/ 0 h 25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36" h="253841">
                  <a:moveTo>
                    <a:pt x="201835" y="0"/>
                  </a:moveTo>
                  <a:lnTo>
                    <a:pt x="253937" y="194405"/>
                  </a:lnTo>
                  <a:lnTo>
                    <a:pt x="32195" y="253841"/>
                  </a:lnTo>
                  <a:cubicBezTo>
                    <a:pt x="12763" y="181061"/>
                    <a:pt x="1962" y="106261"/>
                    <a:pt x="0" y="30956"/>
                  </a:cubicBezTo>
                  <a:cubicBezTo>
                    <a:pt x="68209" y="28080"/>
                    <a:pt x="135893" y="17697"/>
                    <a:pt x="20183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DAA6EADB-8DAC-AC47-B9A8-4A717146D672}"/>
                </a:ext>
              </a:extLst>
            </p:cNvPr>
            <p:cNvSpPr/>
            <p:nvPr/>
          </p:nvSpPr>
          <p:spPr>
            <a:xfrm>
              <a:off x="6929480" y="2614803"/>
              <a:ext cx="180652" cy="269462"/>
            </a:xfrm>
            <a:custGeom>
              <a:avLst/>
              <a:gdLst>
                <a:gd name="connsiteX0" fmla="*/ 438 w 180651"/>
                <a:gd name="connsiteY0" fmla="*/ 184118 h 269462"/>
                <a:gd name="connsiteX1" fmla="*/ 35681 w 180651"/>
                <a:gd name="connsiteY1" fmla="*/ 0 h 269462"/>
                <a:gd name="connsiteX2" fmla="*/ 148457 w 180651"/>
                <a:gd name="connsiteY2" fmla="*/ 1905 h 269462"/>
                <a:gd name="connsiteX3" fmla="*/ 180652 w 180651"/>
                <a:gd name="connsiteY3" fmla="*/ 224790 h 269462"/>
                <a:gd name="connsiteX4" fmla="*/ 14250 w 180651"/>
                <a:gd name="connsiteY4" fmla="*/ 269462 h 269462"/>
                <a:gd name="connsiteX5" fmla="*/ 438 w 180651"/>
                <a:gd name="connsiteY5" fmla="*/ 184118 h 26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651" h="269462">
                  <a:moveTo>
                    <a:pt x="438" y="184118"/>
                  </a:moveTo>
                  <a:cubicBezTo>
                    <a:pt x="-2524" y="120825"/>
                    <a:pt x="9554" y="57731"/>
                    <a:pt x="35681" y="0"/>
                  </a:cubicBezTo>
                  <a:cubicBezTo>
                    <a:pt x="73200" y="2915"/>
                    <a:pt x="110862" y="3553"/>
                    <a:pt x="148457" y="1905"/>
                  </a:cubicBezTo>
                  <a:cubicBezTo>
                    <a:pt x="150419" y="77210"/>
                    <a:pt x="161221" y="152009"/>
                    <a:pt x="180652" y="224790"/>
                  </a:cubicBezTo>
                  <a:lnTo>
                    <a:pt x="14250" y="269462"/>
                  </a:lnTo>
                  <a:cubicBezTo>
                    <a:pt x="6601" y="241592"/>
                    <a:pt x="1972" y="212979"/>
                    <a:pt x="438" y="18411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id="{221C9423-63AA-C347-B707-5C602F6B8F71}"/>
                </a:ext>
              </a:extLst>
            </p:cNvPr>
            <p:cNvSpPr/>
            <p:nvPr/>
          </p:nvSpPr>
          <p:spPr>
            <a:xfrm>
              <a:off x="6943730" y="2839591"/>
              <a:ext cx="249936" cy="266986"/>
            </a:xfrm>
            <a:custGeom>
              <a:avLst/>
              <a:gdLst>
                <a:gd name="connsiteX0" fmla="*/ 167069 w 249935"/>
                <a:gd name="connsiteY0" fmla="*/ 2381 h 266985"/>
                <a:gd name="connsiteX1" fmla="*/ 249936 w 249935"/>
                <a:gd name="connsiteY1" fmla="*/ 208979 h 266985"/>
                <a:gd name="connsiteX2" fmla="*/ 153257 w 249935"/>
                <a:gd name="connsiteY2" fmla="*/ 266986 h 266985"/>
                <a:gd name="connsiteX3" fmla="*/ 140398 w 249935"/>
                <a:gd name="connsiteY3" fmla="*/ 257461 h 266985"/>
                <a:gd name="connsiteX4" fmla="*/ 0 w 249935"/>
                <a:gd name="connsiteY4" fmla="*/ 44672 h 266985"/>
                <a:gd name="connsiteX5" fmla="*/ 166878 w 249935"/>
                <a:gd name="connsiteY5" fmla="*/ 0 h 26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935" h="266985">
                  <a:moveTo>
                    <a:pt x="167069" y="2381"/>
                  </a:moveTo>
                  <a:cubicBezTo>
                    <a:pt x="186547" y="74238"/>
                    <a:pt x="214351" y="143580"/>
                    <a:pt x="249936" y="208979"/>
                  </a:cubicBezTo>
                  <a:cubicBezTo>
                    <a:pt x="216570" y="226352"/>
                    <a:pt x="184290" y="245726"/>
                    <a:pt x="153257" y="266986"/>
                  </a:cubicBezTo>
                  <a:cubicBezTo>
                    <a:pt x="148876" y="263938"/>
                    <a:pt x="144589" y="260699"/>
                    <a:pt x="140398" y="257461"/>
                  </a:cubicBezTo>
                  <a:cubicBezTo>
                    <a:pt x="71647" y="203740"/>
                    <a:pt x="22346" y="129016"/>
                    <a:pt x="0" y="44672"/>
                  </a:cubicBezTo>
                  <a:lnTo>
                    <a:pt x="16687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D9FB22DF-99C7-BA42-9DF1-F5C201A30424}"/>
                </a:ext>
              </a:extLst>
            </p:cNvPr>
            <p:cNvSpPr/>
            <p:nvPr/>
          </p:nvSpPr>
          <p:spPr>
            <a:xfrm>
              <a:off x="7109943" y="2780157"/>
              <a:ext cx="274033" cy="268415"/>
            </a:xfrm>
            <a:custGeom>
              <a:avLst/>
              <a:gdLst>
                <a:gd name="connsiteX0" fmla="*/ 221932 w 274034"/>
                <a:gd name="connsiteY0" fmla="*/ 0 h 268414"/>
                <a:gd name="connsiteX1" fmla="*/ 274034 w 274034"/>
                <a:gd name="connsiteY1" fmla="*/ 194310 h 268414"/>
                <a:gd name="connsiteX2" fmla="*/ 83534 w 274034"/>
                <a:gd name="connsiteY2" fmla="*/ 268414 h 268414"/>
                <a:gd name="connsiteX3" fmla="*/ 667 w 274034"/>
                <a:gd name="connsiteY3" fmla="*/ 61817 h 268414"/>
                <a:gd name="connsiteX4" fmla="*/ 0 w 274034"/>
                <a:gd name="connsiteY4" fmla="*/ 59436 h 2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268414">
                  <a:moveTo>
                    <a:pt x="221932" y="0"/>
                  </a:moveTo>
                  <a:lnTo>
                    <a:pt x="274034" y="194310"/>
                  </a:lnTo>
                  <a:cubicBezTo>
                    <a:pt x="208007" y="211950"/>
                    <a:pt x="144123" y="236801"/>
                    <a:pt x="83534" y="268414"/>
                  </a:cubicBezTo>
                  <a:cubicBezTo>
                    <a:pt x="47949" y="203016"/>
                    <a:pt x="20145" y="133674"/>
                    <a:pt x="667" y="61817"/>
                  </a:cubicBez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C4B593F2-813A-B44E-8D60-78F436F42CFF}"/>
                </a:ext>
              </a:extLst>
            </p:cNvPr>
            <p:cNvSpPr/>
            <p:nvPr/>
          </p:nvSpPr>
          <p:spPr>
            <a:xfrm>
              <a:off x="7331874" y="2719862"/>
              <a:ext cx="255649" cy="254412"/>
            </a:xfrm>
            <a:custGeom>
              <a:avLst/>
              <a:gdLst>
                <a:gd name="connsiteX0" fmla="*/ 225076 w 255650"/>
                <a:gd name="connsiteY0" fmla="*/ 2476 h 254412"/>
                <a:gd name="connsiteX1" fmla="*/ 255651 w 255650"/>
                <a:gd name="connsiteY1" fmla="*/ 223361 h 254412"/>
                <a:gd name="connsiteX2" fmla="*/ 52102 w 255650"/>
                <a:gd name="connsiteY2" fmla="*/ 254413 h 254412"/>
                <a:gd name="connsiteX3" fmla="*/ 0 w 255650"/>
                <a:gd name="connsiteY3" fmla="*/ 60103 h 254412"/>
                <a:gd name="connsiteX4" fmla="*/ 224409 w 255650"/>
                <a:gd name="connsiteY4" fmla="*/ 0 h 254412"/>
                <a:gd name="connsiteX5" fmla="*/ 225076 w 255650"/>
                <a:gd name="connsiteY5" fmla="*/ 2476 h 25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50" h="254412">
                  <a:moveTo>
                    <a:pt x="225076" y="2476"/>
                  </a:moveTo>
                  <a:cubicBezTo>
                    <a:pt x="244145" y="74600"/>
                    <a:pt x="254413" y="148771"/>
                    <a:pt x="255651" y="223361"/>
                  </a:cubicBezTo>
                  <a:cubicBezTo>
                    <a:pt x="186862" y="226143"/>
                    <a:pt x="118596" y="236553"/>
                    <a:pt x="52102" y="254413"/>
                  </a:cubicBezTo>
                  <a:lnTo>
                    <a:pt x="0" y="60103"/>
                  </a:lnTo>
                  <a:lnTo>
                    <a:pt x="224409" y="0"/>
                  </a:lnTo>
                  <a:cubicBezTo>
                    <a:pt x="224685" y="810"/>
                    <a:pt x="224904" y="1638"/>
                    <a:pt x="225076" y="247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D2E34F1D-DF8A-F547-966B-27732B85A88B}"/>
                </a:ext>
              </a:extLst>
            </p:cNvPr>
            <p:cNvSpPr/>
            <p:nvPr/>
          </p:nvSpPr>
          <p:spPr>
            <a:xfrm>
              <a:off x="7556283" y="2676524"/>
              <a:ext cx="177913" cy="269367"/>
            </a:xfrm>
            <a:custGeom>
              <a:avLst/>
              <a:gdLst>
                <a:gd name="connsiteX0" fmla="*/ 164116 w 177913"/>
                <a:gd name="connsiteY0" fmla="*/ 0 h 269366"/>
                <a:gd name="connsiteX1" fmla="*/ 142208 w 177913"/>
                <a:gd name="connsiteY1" fmla="*/ 269367 h 269366"/>
                <a:gd name="connsiteX2" fmla="*/ 31242 w 177913"/>
                <a:gd name="connsiteY2" fmla="*/ 267367 h 269366"/>
                <a:gd name="connsiteX3" fmla="*/ 667 w 177913"/>
                <a:gd name="connsiteY3" fmla="*/ 46292 h 269366"/>
                <a:gd name="connsiteX4" fmla="*/ 0 w 177913"/>
                <a:gd name="connsiteY4" fmla="*/ 44005 h 26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13" h="269366">
                  <a:moveTo>
                    <a:pt x="164116" y="0"/>
                  </a:moveTo>
                  <a:cubicBezTo>
                    <a:pt x="188281" y="89611"/>
                    <a:pt x="180537" y="184842"/>
                    <a:pt x="142208" y="269367"/>
                  </a:cubicBezTo>
                  <a:cubicBezTo>
                    <a:pt x="105290" y="266509"/>
                    <a:pt x="68237" y="265843"/>
                    <a:pt x="31242" y="267367"/>
                  </a:cubicBezTo>
                  <a:cubicBezTo>
                    <a:pt x="30023" y="192710"/>
                    <a:pt x="19755" y="118481"/>
                    <a:pt x="667" y="46292"/>
                  </a:cubicBezTo>
                  <a:cubicBezTo>
                    <a:pt x="486" y="45520"/>
                    <a:pt x="267" y="44758"/>
                    <a:pt x="0" y="4400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FD1DA432-10BB-2941-AF5A-5A41A2D1AAE9}"/>
                </a:ext>
              </a:extLst>
            </p:cNvPr>
            <p:cNvSpPr/>
            <p:nvPr/>
          </p:nvSpPr>
          <p:spPr>
            <a:xfrm>
              <a:off x="6791330" y="3097053"/>
              <a:ext cx="934497" cy="802194"/>
            </a:xfrm>
            <a:custGeom>
              <a:avLst/>
              <a:gdLst>
                <a:gd name="connsiteX0" fmla="*/ 0 w 934497"/>
                <a:gd name="connsiteY0" fmla="*/ 395859 h 802195"/>
                <a:gd name="connsiteX1" fmla="*/ 292894 w 934497"/>
                <a:gd name="connsiteY1" fmla="*/ 0 h 802195"/>
                <a:gd name="connsiteX2" fmla="*/ 305753 w 934497"/>
                <a:gd name="connsiteY2" fmla="*/ 9525 h 802195"/>
                <a:gd name="connsiteX3" fmla="*/ 729710 w 934497"/>
                <a:gd name="connsiteY3" fmla="*/ 38100 h 802195"/>
                <a:gd name="connsiteX4" fmla="*/ 934498 w 934497"/>
                <a:gd name="connsiteY4" fmla="*/ 802196 h 80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497" h="802195">
                  <a:moveTo>
                    <a:pt x="0" y="395859"/>
                  </a:moveTo>
                  <a:lnTo>
                    <a:pt x="292894" y="0"/>
                  </a:lnTo>
                  <a:cubicBezTo>
                    <a:pt x="297085" y="3239"/>
                    <a:pt x="301371" y="6477"/>
                    <a:pt x="305753" y="9525"/>
                  </a:cubicBezTo>
                  <a:cubicBezTo>
                    <a:pt x="430063" y="99098"/>
                    <a:pt x="594503" y="110176"/>
                    <a:pt x="729710" y="38100"/>
                  </a:cubicBezTo>
                  <a:lnTo>
                    <a:pt x="934498" y="80219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1211C192-189E-AA43-8351-461202F49A47}"/>
                </a:ext>
              </a:extLst>
            </p:cNvPr>
            <p:cNvSpPr/>
            <p:nvPr/>
          </p:nvSpPr>
          <p:spPr>
            <a:xfrm>
              <a:off x="5557366" y="3492914"/>
              <a:ext cx="2168367" cy="987266"/>
            </a:xfrm>
            <a:custGeom>
              <a:avLst/>
              <a:gdLst>
                <a:gd name="connsiteX0" fmla="*/ 2168366 w 2168366"/>
                <a:gd name="connsiteY0" fmla="*/ 406337 h 987266"/>
                <a:gd name="connsiteX1" fmla="*/ 0 w 2168366"/>
                <a:gd name="connsiteY1" fmla="*/ 987266 h 987266"/>
                <a:gd name="connsiteX2" fmla="*/ 606076 w 2168366"/>
                <a:gd name="connsiteY2" fmla="*/ 168116 h 987266"/>
                <a:gd name="connsiteX3" fmla="*/ 986885 w 2168366"/>
                <a:gd name="connsiteY3" fmla="*/ 333756 h 987266"/>
                <a:gd name="connsiteX4" fmla="*/ 1233868 w 2168366"/>
                <a:gd name="connsiteY4" fmla="*/ 0 h 987266"/>
                <a:gd name="connsiteX5" fmla="*/ 2168366 w 2168366"/>
                <a:gd name="connsiteY5" fmla="*/ 406337 h 9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366" h="987266">
                  <a:moveTo>
                    <a:pt x="2168366" y="406337"/>
                  </a:moveTo>
                  <a:lnTo>
                    <a:pt x="0" y="987266"/>
                  </a:lnTo>
                  <a:lnTo>
                    <a:pt x="606076" y="168116"/>
                  </a:lnTo>
                  <a:lnTo>
                    <a:pt x="986885" y="333756"/>
                  </a:lnTo>
                  <a:lnTo>
                    <a:pt x="1233868" y="0"/>
                  </a:lnTo>
                  <a:lnTo>
                    <a:pt x="2168366" y="40633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id="{9CD7123A-11B2-AB43-AAB7-06960ECAEE2D}"/>
                </a:ext>
              </a:extLst>
            </p:cNvPr>
            <p:cNvSpPr/>
            <p:nvPr/>
          </p:nvSpPr>
          <p:spPr>
            <a:xfrm>
              <a:off x="5229230" y="2798920"/>
              <a:ext cx="1855376" cy="1027367"/>
            </a:xfrm>
            <a:custGeom>
              <a:avLst/>
              <a:gdLst>
                <a:gd name="connsiteX0" fmla="*/ 1714500 w 1855374"/>
                <a:gd name="connsiteY0" fmla="*/ 85344 h 1027366"/>
                <a:gd name="connsiteX1" fmla="*/ 1855375 w 1855374"/>
                <a:gd name="connsiteY1" fmla="*/ 298132 h 1027366"/>
                <a:gd name="connsiteX2" fmla="*/ 1562100 w 1855374"/>
                <a:gd name="connsiteY2" fmla="*/ 693991 h 1027366"/>
                <a:gd name="connsiteX3" fmla="*/ 1315117 w 1855374"/>
                <a:gd name="connsiteY3" fmla="*/ 1027366 h 1027366"/>
                <a:gd name="connsiteX4" fmla="*/ 934117 w 1855374"/>
                <a:gd name="connsiteY4" fmla="*/ 861727 h 1027366"/>
                <a:gd name="connsiteX5" fmla="*/ 0 w 1855374"/>
                <a:gd name="connsiteY5" fmla="*/ 455771 h 1027366"/>
                <a:gd name="connsiteX6" fmla="*/ 1700974 w 1855374"/>
                <a:gd name="connsiteY6" fmla="*/ 0 h 1027366"/>
                <a:gd name="connsiteX7" fmla="*/ 1714500 w 1855374"/>
                <a:gd name="connsiteY7" fmla="*/ 85344 h 102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374" h="1027366">
                  <a:moveTo>
                    <a:pt x="1714500" y="85344"/>
                  </a:moveTo>
                  <a:cubicBezTo>
                    <a:pt x="1736970" y="169754"/>
                    <a:pt x="1786442" y="244488"/>
                    <a:pt x="1855375" y="298132"/>
                  </a:cubicBezTo>
                  <a:lnTo>
                    <a:pt x="1562100" y="693991"/>
                  </a:lnTo>
                  <a:lnTo>
                    <a:pt x="1315117" y="1027366"/>
                  </a:lnTo>
                  <a:lnTo>
                    <a:pt x="934117" y="861727"/>
                  </a:lnTo>
                  <a:lnTo>
                    <a:pt x="0" y="455771"/>
                  </a:lnTo>
                  <a:lnTo>
                    <a:pt x="1700974" y="0"/>
                  </a:lnTo>
                  <a:cubicBezTo>
                    <a:pt x="1702413" y="28851"/>
                    <a:pt x="1706947" y="57464"/>
                    <a:pt x="1714500" y="85344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A41DD0B4-7B2E-6942-A4EB-B1A08A47CF09}"/>
                </a:ext>
              </a:extLst>
            </p:cNvPr>
            <p:cNvSpPr/>
            <p:nvPr/>
          </p:nvSpPr>
          <p:spPr>
            <a:xfrm>
              <a:off x="5228943" y="3254691"/>
              <a:ext cx="934497" cy="1225486"/>
            </a:xfrm>
            <a:custGeom>
              <a:avLst/>
              <a:gdLst>
                <a:gd name="connsiteX0" fmla="*/ 934498 w 934497"/>
                <a:gd name="connsiteY0" fmla="*/ 406336 h 1225486"/>
                <a:gd name="connsiteX1" fmla="*/ 328422 w 934497"/>
                <a:gd name="connsiteY1" fmla="*/ 1225486 h 1225486"/>
                <a:gd name="connsiteX2" fmla="*/ 0 w 934497"/>
                <a:gd name="connsiteY2" fmla="*/ 0 h 1225486"/>
                <a:gd name="connsiteX3" fmla="*/ 934498 w 934497"/>
                <a:gd name="connsiteY3" fmla="*/ 406336 h 12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97" h="1225486">
                  <a:moveTo>
                    <a:pt x="934498" y="406336"/>
                  </a:moveTo>
                  <a:lnTo>
                    <a:pt x="328422" y="1225486"/>
                  </a:lnTo>
                  <a:lnTo>
                    <a:pt x="0" y="0"/>
                  </a:lnTo>
                  <a:lnTo>
                    <a:pt x="934498" y="4063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6FB40C30-91B3-1A43-9EF3-B8A21DBCC6D4}"/>
                </a:ext>
              </a:extLst>
            </p:cNvPr>
            <p:cNvSpPr/>
            <p:nvPr/>
          </p:nvSpPr>
          <p:spPr>
            <a:xfrm>
              <a:off x="5228943" y="2798920"/>
              <a:ext cx="2496790" cy="1681257"/>
            </a:xfrm>
            <a:custGeom>
              <a:avLst/>
              <a:gdLst>
                <a:gd name="connsiteX0" fmla="*/ 2292001 w 2496788"/>
                <a:gd name="connsiteY0" fmla="*/ 336232 h 1681257"/>
                <a:gd name="connsiteX1" fmla="*/ 2496788 w 2496788"/>
                <a:gd name="connsiteY1" fmla="*/ 1100328 h 1681257"/>
                <a:gd name="connsiteX2" fmla="*/ 328422 w 2496788"/>
                <a:gd name="connsiteY2" fmla="*/ 1681258 h 1681257"/>
                <a:gd name="connsiteX3" fmla="*/ 0 w 2496788"/>
                <a:gd name="connsiteY3" fmla="*/ 455771 h 1681257"/>
                <a:gd name="connsiteX4" fmla="*/ 1700974 w 2496788"/>
                <a:gd name="connsiteY4" fmla="*/ 0 h 1681257"/>
                <a:gd name="connsiteX5" fmla="*/ 1701070 w 2496788"/>
                <a:gd name="connsiteY5" fmla="*/ 0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6788" h="1681257">
                  <a:moveTo>
                    <a:pt x="2292001" y="336232"/>
                  </a:moveTo>
                  <a:lnTo>
                    <a:pt x="2496788" y="1100328"/>
                  </a:lnTo>
                  <a:lnTo>
                    <a:pt x="328422" y="1681258"/>
                  </a:lnTo>
                  <a:lnTo>
                    <a:pt x="0" y="455771"/>
                  </a:lnTo>
                  <a:lnTo>
                    <a:pt x="1700974" y="0"/>
                  </a:lnTo>
                  <a:lnTo>
                    <a:pt x="170107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34684A47-FFBD-1F4F-A084-06EC215DE8EB}"/>
                </a:ext>
              </a:extLst>
            </p:cNvPr>
            <p:cNvSpPr/>
            <p:nvPr/>
          </p:nvSpPr>
          <p:spPr>
            <a:xfrm>
              <a:off x="5228943" y="3097053"/>
              <a:ext cx="1855186" cy="729615"/>
            </a:xfrm>
            <a:custGeom>
              <a:avLst/>
              <a:gdLst>
                <a:gd name="connsiteX0" fmla="*/ 0 w 1855184"/>
                <a:gd name="connsiteY0" fmla="*/ 157639 h 729615"/>
                <a:gd name="connsiteX1" fmla="*/ 934498 w 1855184"/>
                <a:gd name="connsiteY1" fmla="*/ 563975 h 729615"/>
                <a:gd name="connsiteX2" fmla="*/ 1315307 w 1855184"/>
                <a:gd name="connsiteY2" fmla="*/ 729615 h 729615"/>
                <a:gd name="connsiteX3" fmla="*/ 1562290 w 1855184"/>
                <a:gd name="connsiteY3" fmla="*/ 395859 h 729615"/>
                <a:gd name="connsiteX4" fmla="*/ 1855184 w 1855184"/>
                <a:gd name="connsiteY4" fmla="*/ 0 h 72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184" h="729615">
                  <a:moveTo>
                    <a:pt x="0" y="157639"/>
                  </a:moveTo>
                  <a:lnTo>
                    <a:pt x="934498" y="563975"/>
                  </a:lnTo>
                  <a:lnTo>
                    <a:pt x="1315307" y="729615"/>
                  </a:lnTo>
                  <a:lnTo>
                    <a:pt x="1562290" y="395859"/>
                  </a:lnTo>
                  <a:lnTo>
                    <a:pt x="1855184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56BEC073-D2CB-4743-A6E2-A4D1F8C9A427}"/>
                </a:ext>
              </a:extLst>
            </p:cNvPr>
            <p:cNvSpPr/>
            <p:nvPr/>
          </p:nvSpPr>
          <p:spPr>
            <a:xfrm>
              <a:off x="5557366" y="3661030"/>
              <a:ext cx="606074" cy="819150"/>
            </a:xfrm>
            <a:custGeom>
              <a:avLst/>
              <a:gdLst>
                <a:gd name="connsiteX0" fmla="*/ 606076 w 606075"/>
                <a:gd name="connsiteY0" fmla="*/ 0 h 819150"/>
                <a:gd name="connsiteX1" fmla="*/ 0 w 606075"/>
                <a:gd name="connsiteY1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075" h="819150">
                  <a:moveTo>
                    <a:pt x="606076" y="0"/>
                  </a:moveTo>
                  <a:lnTo>
                    <a:pt x="0" y="81915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1287C520-0AC5-8D45-A777-1556375E2455}"/>
                </a:ext>
              </a:extLst>
            </p:cNvPr>
            <p:cNvSpPr/>
            <p:nvPr/>
          </p:nvSpPr>
          <p:spPr>
            <a:xfrm>
              <a:off x="6791233" y="3492914"/>
              <a:ext cx="934497" cy="406337"/>
            </a:xfrm>
            <a:custGeom>
              <a:avLst/>
              <a:gdLst>
                <a:gd name="connsiteX0" fmla="*/ 934498 w 934497"/>
                <a:gd name="connsiteY0" fmla="*/ 406336 h 406336"/>
                <a:gd name="connsiteX1" fmla="*/ 0 w 934497"/>
                <a:gd name="connsiteY1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4497" h="406336">
                  <a:moveTo>
                    <a:pt x="934498" y="406336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65FE2B80-D88B-2949-A6B3-692CDF2787BE}"/>
                </a:ext>
              </a:extLst>
            </p:cNvPr>
            <p:cNvSpPr/>
            <p:nvPr/>
          </p:nvSpPr>
          <p:spPr>
            <a:xfrm>
              <a:off x="4457798" y="4156902"/>
              <a:ext cx="796384" cy="213359"/>
            </a:xfrm>
            <a:custGeom>
              <a:avLst/>
              <a:gdLst>
                <a:gd name="connsiteX0" fmla="*/ 796385 w 796385"/>
                <a:gd name="connsiteY0" fmla="*/ 0 h 213359"/>
                <a:gd name="connsiteX1" fmla="*/ 0 w 796385"/>
                <a:gd name="connsiteY1" fmla="*/ 213360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385" h="213359">
                  <a:moveTo>
                    <a:pt x="796385" y="0"/>
                  </a:moveTo>
                  <a:lnTo>
                    <a:pt x="0" y="21336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3409D904-962B-FB4B-BEF5-0FC3E9C44086}"/>
                </a:ext>
              </a:extLst>
            </p:cNvPr>
            <p:cNvSpPr/>
            <p:nvPr/>
          </p:nvSpPr>
          <p:spPr>
            <a:xfrm>
              <a:off x="4618579" y="3921635"/>
              <a:ext cx="572548" cy="153351"/>
            </a:xfrm>
            <a:custGeom>
              <a:avLst/>
              <a:gdLst>
                <a:gd name="connsiteX0" fmla="*/ 572548 w 572547"/>
                <a:gd name="connsiteY0" fmla="*/ 0 h 153352"/>
                <a:gd name="connsiteX1" fmla="*/ 0 w 572547"/>
                <a:gd name="connsiteY1" fmla="*/ 153353 h 1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547" h="153352">
                  <a:moveTo>
                    <a:pt x="572548" y="0"/>
                  </a:moveTo>
                  <a:lnTo>
                    <a:pt x="0" y="15335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1F5AC183-C767-A44B-B579-BED98337112E}"/>
                </a:ext>
              </a:extLst>
            </p:cNvPr>
            <p:cNvSpPr/>
            <p:nvPr/>
          </p:nvSpPr>
          <p:spPr>
            <a:xfrm>
              <a:off x="4794984" y="3686365"/>
              <a:ext cx="333088" cy="89248"/>
            </a:xfrm>
            <a:custGeom>
              <a:avLst/>
              <a:gdLst>
                <a:gd name="connsiteX0" fmla="*/ 333089 w 333089"/>
                <a:gd name="connsiteY0" fmla="*/ 0 h 89249"/>
                <a:gd name="connsiteX1" fmla="*/ 0 w 333089"/>
                <a:gd name="connsiteY1" fmla="*/ 89249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089" h="89249">
                  <a:moveTo>
                    <a:pt x="333089" y="0"/>
                  </a:moveTo>
                  <a:lnTo>
                    <a:pt x="0" y="892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id="{02A40C32-550E-C246-8AFE-375458501FD7}"/>
                </a:ext>
              </a:extLst>
            </p:cNvPr>
            <p:cNvSpPr/>
            <p:nvPr/>
          </p:nvSpPr>
          <p:spPr>
            <a:xfrm>
              <a:off x="6929985" y="2378370"/>
              <a:ext cx="804137" cy="804605"/>
            </a:xfrm>
            <a:custGeom>
              <a:avLst/>
              <a:gdLst>
                <a:gd name="connsiteX0" fmla="*/ 790415 w 804137"/>
                <a:gd name="connsiteY0" fmla="*/ 298155 h 804603"/>
                <a:gd name="connsiteX1" fmla="*/ 647540 w 804137"/>
                <a:gd name="connsiteY1" fmla="*/ 721065 h 804603"/>
                <a:gd name="connsiteX2" fmla="*/ 591342 w 804137"/>
                <a:gd name="connsiteY2" fmla="*/ 757260 h 804603"/>
                <a:gd name="connsiteX3" fmla="*/ 167384 w 804137"/>
                <a:gd name="connsiteY3" fmla="*/ 728685 h 804603"/>
                <a:gd name="connsiteX4" fmla="*/ 154525 w 804137"/>
                <a:gd name="connsiteY4" fmla="*/ 719160 h 804603"/>
                <a:gd name="connsiteX5" fmla="*/ 85365 w 804137"/>
                <a:gd name="connsiteY5" fmla="*/ 154527 h 804603"/>
                <a:gd name="connsiteX6" fmla="*/ 649997 w 804137"/>
                <a:gd name="connsiteY6" fmla="*/ 85357 h 804603"/>
                <a:gd name="connsiteX7" fmla="*/ 790795 w 804137"/>
                <a:gd name="connsiteY7" fmla="*/ 298155 h 80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137" h="804603">
                  <a:moveTo>
                    <a:pt x="790415" y="298155"/>
                  </a:moveTo>
                  <a:cubicBezTo>
                    <a:pt x="832420" y="455041"/>
                    <a:pt x="776089" y="621805"/>
                    <a:pt x="647540" y="721065"/>
                  </a:cubicBezTo>
                  <a:cubicBezTo>
                    <a:pt x="629880" y="734724"/>
                    <a:pt x="611078" y="746839"/>
                    <a:pt x="591342" y="757260"/>
                  </a:cubicBezTo>
                  <a:cubicBezTo>
                    <a:pt x="456163" y="829478"/>
                    <a:pt x="291647" y="818391"/>
                    <a:pt x="167384" y="728685"/>
                  </a:cubicBezTo>
                  <a:cubicBezTo>
                    <a:pt x="163003" y="725637"/>
                    <a:pt x="158716" y="722398"/>
                    <a:pt x="154525" y="719160"/>
                  </a:cubicBezTo>
                  <a:cubicBezTo>
                    <a:pt x="-20496" y="582343"/>
                    <a:pt x="-51462" y="329540"/>
                    <a:pt x="85365" y="154527"/>
                  </a:cubicBezTo>
                  <a:cubicBezTo>
                    <a:pt x="222181" y="-20495"/>
                    <a:pt x="474975" y="-51460"/>
                    <a:pt x="649997" y="85357"/>
                  </a:cubicBezTo>
                  <a:cubicBezTo>
                    <a:pt x="718777" y="139135"/>
                    <a:pt x="768202" y="213820"/>
                    <a:pt x="790795" y="29815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id="{20BBFE7F-56F2-504A-BDCF-C92D73AFD944}"/>
                </a:ext>
              </a:extLst>
            </p:cNvPr>
            <p:cNvSpPr/>
            <p:nvPr/>
          </p:nvSpPr>
          <p:spPr>
            <a:xfrm>
              <a:off x="7227766" y="2391631"/>
              <a:ext cx="208215" cy="777049"/>
            </a:xfrm>
            <a:custGeom>
              <a:avLst/>
              <a:gdLst>
                <a:gd name="connsiteX0" fmla="*/ 208216 w 208216"/>
                <a:gd name="connsiteY0" fmla="*/ 777050 h 777049"/>
                <a:gd name="connsiteX1" fmla="*/ 156210 w 208216"/>
                <a:gd name="connsiteY1" fmla="*/ 582835 h 777049"/>
                <a:gd name="connsiteX2" fmla="*/ 104108 w 208216"/>
                <a:gd name="connsiteY2" fmla="*/ 388525 h 777049"/>
                <a:gd name="connsiteX3" fmla="*/ 52006 w 208216"/>
                <a:gd name="connsiteY3" fmla="*/ 194120 h 777049"/>
                <a:gd name="connsiteX4" fmla="*/ 0 w 208216"/>
                <a:gd name="connsiteY4" fmla="*/ 0 h 7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16" h="777049">
                  <a:moveTo>
                    <a:pt x="208216" y="777050"/>
                  </a:moveTo>
                  <a:lnTo>
                    <a:pt x="156210" y="582835"/>
                  </a:lnTo>
                  <a:lnTo>
                    <a:pt x="104108" y="388525"/>
                  </a:lnTo>
                  <a:lnTo>
                    <a:pt x="52006" y="19412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="" xmlns:a16="http://schemas.microsoft.com/office/drawing/2014/main" id="{CF638F9F-E071-A44F-8965-D03C43A98A47}"/>
                </a:ext>
              </a:extLst>
            </p:cNvPr>
            <p:cNvSpPr/>
            <p:nvPr/>
          </p:nvSpPr>
          <p:spPr>
            <a:xfrm>
              <a:off x="7383689" y="2379915"/>
              <a:ext cx="203973" cy="720852"/>
            </a:xfrm>
            <a:custGeom>
              <a:avLst/>
              <a:gdLst>
                <a:gd name="connsiteX0" fmla="*/ 0 w 203972"/>
                <a:gd name="connsiteY0" fmla="*/ 0 h 720851"/>
                <a:gd name="connsiteX1" fmla="*/ 1143 w 203972"/>
                <a:gd name="connsiteY1" fmla="*/ 1429 h 720851"/>
                <a:gd name="connsiteX2" fmla="*/ 172593 w 203972"/>
                <a:gd name="connsiteY2" fmla="*/ 340138 h 720851"/>
                <a:gd name="connsiteX3" fmla="*/ 173260 w 203972"/>
                <a:gd name="connsiteY3" fmla="*/ 342424 h 720851"/>
                <a:gd name="connsiteX4" fmla="*/ 193453 w 203972"/>
                <a:gd name="connsiteY4" fmla="*/ 719042 h 720851"/>
                <a:gd name="connsiteX5" fmla="*/ 193453 w 203972"/>
                <a:gd name="connsiteY5" fmla="*/ 720852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72" h="720851">
                  <a:moveTo>
                    <a:pt x="0" y="0"/>
                  </a:moveTo>
                  <a:lnTo>
                    <a:pt x="1143" y="1429"/>
                  </a:lnTo>
                  <a:cubicBezTo>
                    <a:pt x="81124" y="101251"/>
                    <a:pt x="139503" y="216580"/>
                    <a:pt x="172593" y="340138"/>
                  </a:cubicBezTo>
                  <a:cubicBezTo>
                    <a:pt x="172860" y="340890"/>
                    <a:pt x="173079" y="341652"/>
                    <a:pt x="173260" y="342424"/>
                  </a:cubicBezTo>
                  <a:cubicBezTo>
                    <a:pt x="205626" y="465268"/>
                    <a:pt x="212503" y="593436"/>
                    <a:pt x="193453" y="719042"/>
                  </a:cubicBezTo>
                  <a:lnTo>
                    <a:pt x="193453" y="72085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7A256F04-BA53-0C4F-A44E-7D00F15D3EFB}"/>
                </a:ext>
              </a:extLst>
            </p:cNvPr>
            <p:cNvSpPr/>
            <p:nvPr/>
          </p:nvSpPr>
          <p:spPr>
            <a:xfrm>
              <a:off x="7077706" y="2459450"/>
              <a:ext cx="202349" cy="720946"/>
            </a:xfrm>
            <a:custGeom>
              <a:avLst/>
              <a:gdLst>
                <a:gd name="connsiteX0" fmla="*/ 8898 w 202350"/>
                <a:gd name="connsiteY0" fmla="*/ 0 h 720947"/>
                <a:gd name="connsiteX1" fmla="*/ 8898 w 202350"/>
                <a:gd name="connsiteY1" fmla="*/ 1905 h 720947"/>
                <a:gd name="connsiteX2" fmla="*/ 32520 w 202350"/>
                <a:gd name="connsiteY2" fmla="*/ 380143 h 720947"/>
                <a:gd name="connsiteX3" fmla="*/ 33187 w 202350"/>
                <a:gd name="connsiteY3" fmla="*/ 382524 h 720947"/>
                <a:gd name="connsiteX4" fmla="*/ 201208 w 202350"/>
                <a:gd name="connsiteY4" fmla="*/ 719518 h 720947"/>
                <a:gd name="connsiteX5" fmla="*/ 202351 w 202350"/>
                <a:gd name="connsiteY5" fmla="*/ 720947 h 7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50" h="720947">
                  <a:moveTo>
                    <a:pt x="8898" y="0"/>
                  </a:moveTo>
                  <a:lnTo>
                    <a:pt x="8898" y="1905"/>
                  </a:lnTo>
                  <a:cubicBezTo>
                    <a:pt x="-8428" y="128302"/>
                    <a:pt x="-398" y="256880"/>
                    <a:pt x="32520" y="380143"/>
                  </a:cubicBezTo>
                  <a:lnTo>
                    <a:pt x="33187" y="382524"/>
                  </a:lnTo>
                  <a:cubicBezTo>
                    <a:pt x="66448" y="504825"/>
                    <a:pt x="123550" y="619354"/>
                    <a:pt x="201208" y="719518"/>
                  </a:cubicBezTo>
                  <a:lnTo>
                    <a:pt x="202351" y="72094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="" xmlns:a16="http://schemas.microsoft.com/office/drawing/2014/main" id="{09B873E4-3EA0-A14E-BD93-BE03B4E42F18}"/>
                </a:ext>
              </a:extLst>
            </p:cNvPr>
            <p:cNvSpPr/>
            <p:nvPr/>
          </p:nvSpPr>
          <p:spPr>
            <a:xfrm>
              <a:off x="6943251" y="2676048"/>
              <a:ext cx="777145" cy="208217"/>
            </a:xfrm>
            <a:custGeom>
              <a:avLst/>
              <a:gdLst>
                <a:gd name="connsiteX0" fmla="*/ 0 w 777144"/>
                <a:gd name="connsiteY0" fmla="*/ 208217 h 208216"/>
                <a:gd name="connsiteX1" fmla="*/ 166878 w 777144"/>
                <a:gd name="connsiteY1" fmla="*/ 163544 h 208216"/>
                <a:gd name="connsiteX2" fmla="*/ 388620 w 777144"/>
                <a:gd name="connsiteY2" fmla="*/ 104108 h 208216"/>
                <a:gd name="connsiteX3" fmla="*/ 613029 w 777144"/>
                <a:gd name="connsiteY3" fmla="*/ 44006 h 208216"/>
                <a:gd name="connsiteX4" fmla="*/ 777145 w 777144"/>
                <a:gd name="connsiteY4" fmla="*/ 0 h 2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208216">
                  <a:moveTo>
                    <a:pt x="0" y="208217"/>
                  </a:moveTo>
                  <a:lnTo>
                    <a:pt x="166878" y="163544"/>
                  </a:lnTo>
                  <a:lnTo>
                    <a:pt x="388620" y="104108"/>
                  </a:lnTo>
                  <a:lnTo>
                    <a:pt x="613029" y="44006"/>
                  </a:lnTo>
                  <a:lnTo>
                    <a:pt x="77714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="" xmlns:a16="http://schemas.microsoft.com/office/drawing/2014/main" id="{251C2D5E-B8E6-A94E-9CA2-CCCE2F8634D5}"/>
                </a:ext>
              </a:extLst>
            </p:cNvPr>
            <p:cNvSpPr/>
            <p:nvPr/>
          </p:nvSpPr>
          <p:spPr>
            <a:xfrm>
              <a:off x="6965156" y="2453639"/>
              <a:ext cx="601600" cy="163940"/>
            </a:xfrm>
            <a:custGeom>
              <a:avLst/>
              <a:gdLst>
                <a:gd name="connsiteX0" fmla="*/ 0 w 601599"/>
                <a:gd name="connsiteY0" fmla="*/ 161163 h 163941"/>
                <a:gd name="connsiteX1" fmla="*/ 601599 w 601599"/>
                <a:gd name="connsiteY1" fmla="*/ 0 h 1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99" h="163941">
                  <a:moveTo>
                    <a:pt x="0" y="161163"/>
                  </a:moveTo>
                  <a:cubicBezTo>
                    <a:pt x="213046" y="177603"/>
                    <a:pt x="425310" y="120739"/>
                    <a:pt x="601599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="" xmlns:a16="http://schemas.microsoft.com/office/drawing/2014/main" id="{78F3EFB4-E11B-5B4C-880F-BE1866EAB60A}"/>
                </a:ext>
              </a:extLst>
            </p:cNvPr>
            <p:cNvSpPr/>
            <p:nvPr/>
          </p:nvSpPr>
          <p:spPr>
            <a:xfrm>
              <a:off x="7096982" y="2942634"/>
              <a:ext cx="601503" cy="163943"/>
            </a:xfrm>
            <a:custGeom>
              <a:avLst/>
              <a:gdLst>
                <a:gd name="connsiteX0" fmla="*/ 601504 w 601503"/>
                <a:gd name="connsiteY0" fmla="*/ 2782 h 163944"/>
                <a:gd name="connsiteX1" fmla="*/ 0 w 601503"/>
                <a:gd name="connsiteY1" fmla="*/ 163945 h 163944"/>
                <a:gd name="connsiteX2" fmla="*/ 0 w 601503"/>
                <a:gd name="connsiteY2" fmla="*/ 163945 h 16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503" h="163944">
                  <a:moveTo>
                    <a:pt x="601504" y="2782"/>
                  </a:moveTo>
                  <a:cubicBezTo>
                    <a:pt x="388487" y="-13668"/>
                    <a:pt x="176251" y="43196"/>
                    <a:pt x="0" y="163945"/>
                  </a:cubicBezTo>
                  <a:lnTo>
                    <a:pt x="0" y="1639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41" name="Рисунок 689">
            <a:extLst>
              <a:ext uri="{FF2B5EF4-FFF2-40B4-BE49-F238E27FC236}">
                <a16:creationId xmlns="" xmlns:a16="http://schemas.microsoft.com/office/drawing/2014/main" id="{04E74C33-044A-A844-9274-4403F48AC544}"/>
              </a:ext>
            </a:extLst>
          </p:cNvPr>
          <p:cNvGrpSpPr/>
          <p:nvPr/>
        </p:nvGrpSpPr>
        <p:grpSpPr>
          <a:xfrm>
            <a:off x="490247" y="2234055"/>
            <a:ext cx="593392" cy="500951"/>
            <a:chOff x="4977288" y="2499741"/>
            <a:chExt cx="2237898" cy="1858517"/>
          </a:xfrm>
        </p:grpSpPr>
        <p:sp>
          <p:nvSpPr>
            <p:cNvPr id="42" name="Полилиния 41">
              <a:extLst>
                <a:ext uri="{FF2B5EF4-FFF2-40B4-BE49-F238E27FC236}">
                  <a16:creationId xmlns="" xmlns:a16="http://schemas.microsoft.com/office/drawing/2014/main" id="{38D5380F-2053-714C-A05D-AA8D06130AE0}"/>
                </a:ext>
              </a:extLst>
            </p:cNvPr>
            <p:cNvSpPr/>
            <p:nvPr/>
          </p:nvSpPr>
          <p:spPr>
            <a:xfrm>
              <a:off x="4977954" y="2499741"/>
              <a:ext cx="2236756" cy="1858517"/>
            </a:xfrm>
            <a:custGeom>
              <a:avLst/>
              <a:gdLst>
                <a:gd name="connsiteX0" fmla="*/ 1118045 w 2236756"/>
                <a:gd name="connsiteY0" fmla="*/ 0 h 1858517"/>
                <a:gd name="connsiteX1" fmla="*/ 2236757 w 2236756"/>
                <a:gd name="connsiteY1" fmla="*/ 870680 h 1858517"/>
                <a:gd name="connsiteX2" fmla="*/ 1118045 w 2236756"/>
                <a:gd name="connsiteY2" fmla="*/ 1741361 h 1858517"/>
                <a:gd name="connsiteX3" fmla="*/ 619030 w 2236756"/>
                <a:gd name="connsiteY3" fmla="*/ 1649921 h 1858517"/>
                <a:gd name="connsiteX4" fmla="*/ 270320 w 2236756"/>
                <a:gd name="connsiteY4" fmla="*/ 1858518 h 1858517"/>
                <a:gd name="connsiteX5" fmla="*/ 295276 w 2236756"/>
                <a:gd name="connsiteY5" fmla="*/ 1460087 h 1858517"/>
                <a:gd name="connsiteX6" fmla="*/ 1 w 2236756"/>
                <a:gd name="connsiteY6" fmla="*/ 870680 h 1858517"/>
                <a:gd name="connsiteX7" fmla="*/ 1118045 w 2236756"/>
                <a:gd name="connsiteY7" fmla="*/ 0 h 1858517"/>
                <a:gd name="connsiteX8" fmla="*/ 1181005 w 2236756"/>
                <a:gd name="connsiteY8" fmla="*/ 1186434 h 1858517"/>
                <a:gd name="connsiteX9" fmla="*/ 1181005 w 2236756"/>
                <a:gd name="connsiteY9" fmla="*/ 709422 h 1858517"/>
                <a:gd name="connsiteX10" fmla="*/ 1057181 w 2236756"/>
                <a:gd name="connsiteY10" fmla="*/ 709422 h 1858517"/>
                <a:gd name="connsiteX11" fmla="*/ 1057181 w 2236756"/>
                <a:gd name="connsiteY11" fmla="*/ 1186434 h 1858517"/>
                <a:gd name="connsiteX12" fmla="*/ 1197198 w 2236756"/>
                <a:gd name="connsiteY12" fmla="*/ 575024 h 1858517"/>
                <a:gd name="connsiteX13" fmla="*/ 1174814 w 2236756"/>
                <a:gd name="connsiteY13" fmla="*/ 527399 h 1858517"/>
                <a:gd name="connsiteX14" fmla="*/ 1116140 w 2236756"/>
                <a:gd name="connsiteY14" fmla="*/ 508349 h 1858517"/>
                <a:gd name="connsiteX15" fmla="*/ 1058990 w 2236756"/>
                <a:gd name="connsiteY15" fmla="*/ 527399 h 1858517"/>
                <a:gd name="connsiteX16" fmla="*/ 1038511 w 2236756"/>
                <a:gd name="connsiteY16" fmla="*/ 575024 h 1858517"/>
                <a:gd name="connsiteX17" fmla="*/ 1058990 w 2236756"/>
                <a:gd name="connsiteY17" fmla="*/ 621316 h 1858517"/>
                <a:gd name="connsiteX18" fmla="*/ 1116140 w 2236756"/>
                <a:gd name="connsiteY18" fmla="*/ 640366 h 1858517"/>
                <a:gd name="connsiteX19" fmla="*/ 1174814 w 2236756"/>
                <a:gd name="connsiteY19" fmla="*/ 621316 h 1858517"/>
                <a:gd name="connsiteX20" fmla="*/ 1197198 w 2236756"/>
                <a:gd name="connsiteY20" fmla="*/ 574929 h 18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6756" h="1858517">
                  <a:moveTo>
                    <a:pt x="1118045" y="0"/>
                  </a:moveTo>
                  <a:cubicBezTo>
                    <a:pt x="1735932" y="0"/>
                    <a:pt x="2236757" y="389858"/>
                    <a:pt x="2236757" y="870680"/>
                  </a:cubicBezTo>
                  <a:cubicBezTo>
                    <a:pt x="2236757" y="1351502"/>
                    <a:pt x="1735932" y="1741361"/>
                    <a:pt x="1118045" y="1741361"/>
                  </a:cubicBezTo>
                  <a:cubicBezTo>
                    <a:pt x="947481" y="1741989"/>
                    <a:pt x="778289" y="1710985"/>
                    <a:pt x="619030" y="1649921"/>
                  </a:cubicBezTo>
                  <a:lnTo>
                    <a:pt x="270320" y="1858518"/>
                  </a:lnTo>
                  <a:lnTo>
                    <a:pt x="295276" y="1460087"/>
                  </a:lnTo>
                  <a:cubicBezTo>
                    <a:pt x="111919" y="1305020"/>
                    <a:pt x="1" y="1098137"/>
                    <a:pt x="1" y="870680"/>
                  </a:cubicBezTo>
                  <a:cubicBezTo>
                    <a:pt x="-666" y="389858"/>
                    <a:pt x="500159" y="0"/>
                    <a:pt x="1118045" y="0"/>
                  </a:cubicBezTo>
                  <a:close/>
                  <a:moveTo>
                    <a:pt x="1181005" y="1186434"/>
                  </a:moveTo>
                  <a:lnTo>
                    <a:pt x="1181005" y="709422"/>
                  </a:lnTo>
                  <a:lnTo>
                    <a:pt x="1057181" y="709422"/>
                  </a:lnTo>
                  <a:lnTo>
                    <a:pt x="1057181" y="1186434"/>
                  </a:lnTo>
                  <a:close/>
                  <a:moveTo>
                    <a:pt x="1197198" y="575024"/>
                  </a:moveTo>
                  <a:cubicBezTo>
                    <a:pt x="1197408" y="556565"/>
                    <a:pt x="1189159" y="539020"/>
                    <a:pt x="1174814" y="527399"/>
                  </a:cubicBezTo>
                  <a:cubicBezTo>
                    <a:pt x="1158298" y="513988"/>
                    <a:pt x="1137381" y="507197"/>
                    <a:pt x="1116140" y="508349"/>
                  </a:cubicBezTo>
                  <a:cubicBezTo>
                    <a:pt x="1095319" y="506882"/>
                    <a:pt x="1074773" y="513740"/>
                    <a:pt x="1058990" y="527399"/>
                  </a:cubicBezTo>
                  <a:cubicBezTo>
                    <a:pt x="1045646" y="539601"/>
                    <a:pt x="1038178" y="556946"/>
                    <a:pt x="1038511" y="575024"/>
                  </a:cubicBezTo>
                  <a:cubicBezTo>
                    <a:pt x="1038178" y="592722"/>
                    <a:pt x="1045674" y="609657"/>
                    <a:pt x="1058990" y="621316"/>
                  </a:cubicBezTo>
                  <a:cubicBezTo>
                    <a:pt x="1074906" y="634727"/>
                    <a:pt x="1095357" y="641547"/>
                    <a:pt x="1116140" y="640366"/>
                  </a:cubicBezTo>
                  <a:cubicBezTo>
                    <a:pt x="1137343" y="641214"/>
                    <a:pt x="1158155" y="634460"/>
                    <a:pt x="1174814" y="621316"/>
                  </a:cubicBezTo>
                  <a:cubicBezTo>
                    <a:pt x="1189140" y="610229"/>
                    <a:pt x="1197427" y="593046"/>
                    <a:pt x="1197198" y="574929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="" xmlns:a16="http://schemas.microsoft.com/office/drawing/2014/main" id="{FC256DD2-84A5-BB4C-9DC6-520959C9DC3F}"/>
                </a:ext>
              </a:extLst>
            </p:cNvPr>
            <p:cNvSpPr/>
            <p:nvPr/>
          </p:nvSpPr>
          <p:spPr>
            <a:xfrm>
              <a:off x="6034943" y="3209164"/>
              <a:ext cx="124014" cy="476915"/>
            </a:xfrm>
            <a:custGeom>
              <a:avLst/>
              <a:gdLst>
                <a:gd name="connsiteX0" fmla="*/ 0 w 124015"/>
                <a:gd name="connsiteY0" fmla="*/ 0 h 476916"/>
                <a:gd name="connsiteX1" fmla="*/ 124015 w 124015"/>
                <a:gd name="connsiteY1" fmla="*/ 0 h 476916"/>
                <a:gd name="connsiteX2" fmla="*/ 124015 w 124015"/>
                <a:gd name="connsiteY2" fmla="*/ 476917 h 476916"/>
                <a:gd name="connsiteX3" fmla="*/ 0 w 124015"/>
                <a:gd name="connsiteY3" fmla="*/ 476917 h 47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15" h="476916">
                  <a:moveTo>
                    <a:pt x="0" y="0"/>
                  </a:moveTo>
                  <a:lnTo>
                    <a:pt x="124015" y="0"/>
                  </a:lnTo>
                  <a:lnTo>
                    <a:pt x="124015" y="476917"/>
                  </a:lnTo>
                  <a:lnTo>
                    <a:pt x="0" y="476917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="" xmlns:a16="http://schemas.microsoft.com/office/drawing/2014/main" id="{2BEAB34D-A25C-2C40-AC02-61DFBB3C88DC}"/>
                </a:ext>
              </a:extLst>
            </p:cNvPr>
            <p:cNvSpPr/>
            <p:nvPr/>
          </p:nvSpPr>
          <p:spPr>
            <a:xfrm>
              <a:off x="6016837" y="3008275"/>
              <a:ext cx="158702" cy="132343"/>
            </a:xfrm>
            <a:custGeom>
              <a:avLst/>
              <a:gdLst>
                <a:gd name="connsiteX0" fmla="*/ 136313 w 158701"/>
                <a:gd name="connsiteY0" fmla="*/ 19245 h 132342"/>
                <a:gd name="connsiteX1" fmla="*/ 158697 w 158701"/>
                <a:gd name="connsiteY1" fmla="*/ 66870 h 132342"/>
                <a:gd name="connsiteX2" fmla="*/ 136313 w 158701"/>
                <a:gd name="connsiteY2" fmla="*/ 113161 h 132342"/>
                <a:gd name="connsiteX3" fmla="*/ 77639 w 158701"/>
                <a:gd name="connsiteY3" fmla="*/ 132211 h 132342"/>
                <a:gd name="connsiteX4" fmla="*/ 20489 w 158701"/>
                <a:gd name="connsiteY4" fmla="*/ 113161 h 132342"/>
                <a:gd name="connsiteX5" fmla="*/ 11 w 158701"/>
                <a:gd name="connsiteY5" fmla="*/ 66870 h 132342"/>
                <a:gd name="connsiteX6" fmla="*/ 20489 w 158701"/>
                <a:gd name="connsiteY6" fmla="*/ 19245 h 132342"/>
                <a:gd name="connsiteX7" fmla="*/ 77639 w 158701"/>
                <a:gd name="connsiteY7" fmla="*/ 195 h 132342"/>
                <a:gd name="connsiteX8" fmla="*/ 136313 w 158701"/>
                <a:gd name="connsiteY8" fmla="*/ 19245 h 13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01" h="132342">
                  <a:moveTo>
                    <a:pt x="136313" y="19245"/>
                  </a:moveTo>
                  <a:cubicBezTo>
                    <a:pt x="150668" y="30865"/>
                    <a:pt x="158907" y="48410"/>
                    <a:pt x="158697" y="66870"/>
                  </a:cubicBezTo>
                  <a:cubicBezTo>
                    <a:pt x="158897" y="84958"/>
                    <a:pt x="150611" y="102093"/>
                    <a:pt x="136313" y="113161"/>
                  </a:cubicBezTo>
                  <a:cubicBezTo>
                    <a:pt x="119654" y="126306"/>
                    <a:pt x="98842" y="133059"/>
                    <a:pt x="77639" y="132211"/>
                  </a:cubicBezTo>
                  <a:cubicBezTo>
                    <a:pt x="56856" y="133392"/>
                    <a:pt x="36406" y="126573"/>
                    <a:pt x="20489" y="113161"/>
                  </a:cubicBezTo>
                  <a:cubicBezTo>
                    <a:pt x="7173" y="101503"/>
                    <a:pt x="-323" y="84567"/>
                    <a:pt x="11" y="66870"/>
                  </a:cubicBezTo>
                  <a:cubicBezTo>
                    <a:pt x="-323" y="48791"/>
                    <a:pt x="7145" y="31446"/>
                    <a:pt x="20489" y="19245"/>
                  </a:cubicBezTo>
                  <a:cubicBezTo>
                    <a:pt x="36272" y="5586"/>
                    <a:pt x="56818" y="-1272"/>
                    <a:pt x="77639" y="195"/>
                  </a:cubicBezTo>
                  <a:cubicBezTo>
                    <a:pt x="98880" y="-958"/>
                    <a:pt x="119797" y="5834"/>
                    <a:pt x="136313" y="1924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="" xmlns:a16="http://schemas.microsoft.com/office/drawing/2014/main" id="{A16174D2-0D5D-1744-A4A7-3AA4AED9545C}"/>
                </a:ext>
              </a:extLst>
            </p:cNvPr>
            <p:cNvSpPr/>
            <p:nvPr/>
          </p:nvSpPr>
          <p:spPr>
            <a:xfrm>
              <a:off x="6016837" y="3007800"/>
              <a:ext cx="158702" cy="132343"/>
            </a:xfrm>
            <a:custGeom>
              <a:avLst/>
              <a:gdLst>
                <a:gd name="connsiteX0" fmla="*/ 11 w 158701"/>
                <a:gd name="connsiteY0" fmla="*/ 66870 h 132342"/>
                <a:gd name="connsiteX1" fmla="*/ 20489 w 158701"/>
                <a:gd name="connsiteY1" fmla="*/ 19245 h 132342"/>
                <a:gd name="connsiteX2" fmla="*/ 77639 w 158701"/>
                <a:gd name="connsiteY2" fmla="*/ 195 h 132342"/>
                <a:gd name="connsiteX3" fmla="*/ 136313 w 158701"/>
                <a:gd name="connsiteY3" fmla="*/ 19245 h 132342"/>
                <a:gd name="connsiteX4" fmla="*/ 158697 w 158701"/>
                <a:gd name="connsiteY4" fmla="*/ 66870 h 132342"/>
                <a:gd name="connsiteX5" fmla="*/ 136313 w 158701"/>
                <a:gd name="connsiteY5" fmla="*/ 113161 h 132342"/>
                <a:gd name="connsiteX6" fmla="*/ 77639 w 158701"/>
                <a:gd name="connsiteY6" fmla="*/ 132211 h 132342"/>
                <a:gd name="connsiteX7" fmla="*/ 20489 w 158701"/>
                <a:gd name="connsiteY7" fmla="*/ 113161 h 132342"/>
                <a:gd name="connsiteX8" fmla="*/ 11 w 158701"/>
                <a:gd name="connsiteY8" fmla="*/ 66870 h 13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01" h="132342">
                  <a:moveTo>
                    <a:pt x="11" y="66870"/>
                  </a:moveTo>
                  <a:cubicBezTo>
                    <a:pt x="-323" y="48791"/>
                    <a:pt x="7145" y="31446"/>
                    <a:pt x="20489" y="19245"/>
                  </a:cubicBezTo>
                  <a:cubicBezTo>
                    <a:pt x="36272" y="5586"/>
                    <a:pt x="56818" y="-1272"/>
                    <a:pt x="77639" y="195"/>
                  </a:cubicBezTo>
                  <a:cubicBezTo>
                    <a:pt x="98880" y="-958"/>
                    <a:pt x="119797" y="5834"/>
                    <a:pt x="136313" y="19245"/>
                  </a:cubicBezTo>
                  <a:cubicBezTo>
                    <a:pt x="150668" y="30865"/>
                    <a:pt x="158907" y="48410"/>
                    <a:pt x="158697" y="66870"/>
                  </a:cubicBezTo>
                  <a:cubicBezTo>
                    <a:pt x="158897" y="84958"/>
                    <a:pt x="150611" y="102093"/>
                    <a:pt x="136313" y="113161"/>
                  </a:cubicBezTo>
                  <a:cubicBezTo>
                    <a:pt x="119654" y="126306"/>
                    <a:pt x="98842" y="133059"/>
                    <a:pt x="77639" y="132211"/>
                  </a:cubicBezTo>
                  <a:cubicBezTo>
                    <a:pt x="56856" y="133392"/>
                    <a:pt x="36406" y="126573"/>
                    <a:pt x="20489" y="113161"/>
                  </a:cubicBezTo>
                  <a:cubicBezTo>
                    <a:pt x="7173" y="101503"/>
                    <a:pt x="-323" y="84567"/>
                    <a:pt x="11" y="6687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="" xmlns:a16="http://schemas.microsoft.com/office/drawing/2014/main" id="{AA62030F-2123-A943-84A0-FD8082621C00}"/>
                </a:ext>
              </a:extLst>
            </p:cNvPr>
            <p:cNvSpPr/>
            <p:nvPr/>
          </p:nvSpPr>
          <p:spPr>
            <a:xfrm>
              <a:off x="6034943" y="3209164"/>
              <a:ext cx="124014" cy="476915"/>
            </a:xfrm>
            <a:custGeom>
              <a:avLst/>
              <a:gdLst>
                <a:gd name="connsiteX0" fmla="*/ 0 w 124015"/>
                <a:gd name="connsiteY0" fmla="*/ 0 h 476916"/>
                <a:gd name="connsiteX1" fmla="*/ 124015 w 124015"/>
                <a:gd name="connsiteY1" fmla="*/ 0 h 476916"/>
                <a:gd name="connsiteX2" fmla="*/ 124015 w 124015"/>
                <a:gd name="connsiteY2" fmla="*/ 476917 h 476916"/>
                <a:gd name="connsiteX3" fmla="*/ 0 w 124015"/>
                <a:gd name="connsiteY3" fmla="*/ 476917 h 47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15" h="476916">
                  <a:moveTo>
                    <a:pt x="0" y="0"/>
                  </a:moveTo>
                  <a:lnTo>
                    <a:pt x="124015" y="0"/>
                  </a:lnTo>
                  <a:lnTo>
                    <a:pt x="124015" y="476917"/>
                  </a:lnTo>
                  <a:lnTo>
                    <a:pt x="0" y="47691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="" xmlns:a16="http://schemas.microsoft.com/office/drawing/2014/main" id="{1B8C07C1-1051-674E-B2BD-777D2F3FE7F0}"/>
                </a:ext>
              </a:extLst>
            </p:cNvPr>
            <p:cNvSpPr/>
            <p:nvPr/>
          </p:nvSpPr>
          <p:spPr>
            <a:xfrm>
              <a:off x="4977288" y="2499741"/>
              <a:ext cx="2237898" cy="1858517"/>
            </a:xfrm>
            <a:custGeom>
              <a:avLst/>
              <a:gdLst>
                <a:gd name="connsiteX0" fmla="*/ 1118711 w 2237898"/>
                <a:gd name="connsiteY0" fmla="*/ 0 h 1858517"/>
                <a:gd name="connsiteX1" fmla="*/ 0 w 2237898"/>
                <a:gd name="connsiteY1" fmla="*/ 870680 h 1858517"/>
                <a:gd name="connsiteX2" fmla="*/ 295275 w 2237898"/>
                <a:gd name="connsiteY2" fmla="*/ 1460087 h 1858517"/>
                <a:gd name="connsiteX3" fmla="*/ 270986 w 2237898"/>
                <a:gd name="connsiteY3" fmla="*/ 1858518 h 1858517"/>
                <a:gd name="connsiteX4" fmla="*/ 620173 w 2237898"/>
                <a:gd name="connsiteY4" fmla="*/ 1649921 h 1858517"/>
                <a:gd name="connsiteX5" fmla="*/ 1119188 w 2237898"/>
                <a:gd name="connsiteY5" fmla="*/ 1741361 h 1858517"/>
                <a:gd name="connsiteX6" fmla="*/ 2237899 w 2237898"/>
                <a:gd name="connsiteY6" fmla="*/ 870680 h 1858517"/>
                <a:gd name="connsiteX7" fmla="*/ 1118711 w 2237898"/>
                <a:gd name="connsiteY7" fmla="*/ 0 h 18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898" h="1858517">
                  <a:moveTo>
                    <a:pt x="1118711" y="0"/>
                  </a:moveTo>
                  <a:cubicBezTo>
                    <a:pt x="500825" y="0"/>
                    <a:pt x="0" y="389858"/>
                    <a:pt x="0" y="870680"/>
                  </a:cubicBezTo>
                  <a:cubicBezTo>
                    <a:pt x="0" y="1098042"/>
                    <a:pt x="112109" y="1305020"/>
                    <a:pt x="295275" y="1460087"/>
                  </a:cubicBezTo>
                  <a:lnTo>
                    <a:pt x="270986" y="1858518"/>
                  </a:lnTo>
                  <a:lnTo>
                    <a:pt x="620173" y="1649921"/>
                  </a:lnTo>
                  <a:cubicBezTo>
                    <a:pt x="779431" y="1710985"/>
                    <a:pt x="948623" y="1741989"/>
                    <a:pt x="1119188" y="1741361"/>
                  </a:cubicBezTo>
                  <a:cubicBezTo>
                    <a:pt x="1737074" y="1741361"/>
                    <a:pt x="2237899" y="1351598"/>
                    <a:pt x="2237899" y="870680"/>
                  </a:cubicBezTo>
                  <a:cubicBezTo>
                    <a:pt x="2237899" y="389763"/>
                    <a:pt x="1736598" y="0"/>
                    <a:pt x="1118711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32963" y="1319386"/>
            <a:ext cx="42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nvr_ced_hotline@jtu.customs.gov.ru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2963" y="2285571"/>
            <a:ext cx="35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</a:t>
            </a:r>
            <a:r>
              <a:rPr lang="ru-RU" b="1" dirty="0" smtClean="0">
                <a:solidFill>
                  <a:schemeClr val="bg1"/>
                </a:solidFill>
              </a:rPr>
              <a:t>(8617)-791-440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7" y="1791879"/>
            <a:ext cx="2761652" cy="276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6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16672</TotalTime>
  <Words>1030</Words>
  <Application>Microsoft Office PowerPoint</Application>
  <PresentationFormat>Экран (16:9)</PresentationFormat>
  <Paragraphs>134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ФТС</vt:lpstr>
      <vt:lpstr>Доклад  исполняющего обязанности начальника отдела контроля  таможенной стоимости капитана таможенной службы  мин Анастасии Игоревны    «Порядок подтверждения таможенной стоимости товаров.  Проблемные вопросы, пути решения, рекомендации»</vt:lpstr>
      <vt:lpstr>Нормативные документы</vt:lpstr>
      <vt:lpstr>Признаки недостоверного определения таможенной стоимости товаров</vt:lpstr>
      <vt:lpstr>Порядок и сроки проведения контроля</vt:lpstr>
      <vt:lpstr>«Рамочные» контракты</vt:lpstr>
      <vt:lpstr>Взаимосвязанные лица</vt:lpstr>
      <vt:lpstr>Структура таможенной стоимости</vt:lpstr>
      <vt:lpstr>Признаки недостоверности не считаются таковыми</vt:lpstr>
      <vt:lpstr>Спасибо за внимание!</vt:lpstr>
      <vt:lpstr>                       Уважаемые участники                   внешнеэкономической деятельности!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служебной дисциплины</dc:title>
  <dc:creator>Алина Башмакова</dc:creator>
  <cp:lastModifiedBy>Кирчева Инна Владимировна</cp:lastModifiedBy>
  <cp:revision>701</cp:revision>
  <cp:lastPrinted>2022-12-07T17:14:48Z</cp:lastPrinted>
  <dcterms:created xsi:type="dcterms:W3CDTF">2018-02-18T14:42:32Z</dcterms:created>
  <dcterms:modified xsi:type="dcterms:W3CDTF">2024-06-25T10:50:48Z</dcterms:modified>
</cp:coreProperties>
</file>